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5" r:id="rId3"/>
    <p:sldId id="269" r:id="rId4"/>
    <p:sldId id="266" r:id="rId5"/>
    <p:sldId id="268" r:id="rId6"/>
    <p:sldId id="267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3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73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974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54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44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60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831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413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55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20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935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32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D505B-072E-4806-859D-DDFE33F34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2021. 3. 23.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772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5"/>
          <p:cNvSpPr/>
          <p:nvPr/>
        </p:nvSpPr>
        <p:spPr>
          <a:xfrm>
            <a:off x="2853673" y="2465305"/>
            <a:ext cx="6484654" cy="1540811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0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ffmpeg</a:t>
            </a:r>
            <a:r>
              <a:rPr lang="ko-KR" altLang="en-US" sz="20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과 </a:t>
            </a:r>
            <a:r>
              <a:rPr lang="en-US" altLang="ko-KR" sz="20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Yolo</a:t>
            </a:r>
            <a:r>
              <a:rPr lang="ko-KR" altLang="en-US" sz="20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를</a:t>
            </a:r>
            <a:r>
              <a:rPr lang="ko-KR" altLang="en-US" sz="20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이용한 </a:t>
            </a:r>
            <a:endParaRPr lang="en-US" altLang="ko-KR" sz="2000" b="1" kern="0" dirty="0"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20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동영상 내 객체 탐지 자동화 솔루션 개발</a:t>
            </a:r>
            <a:endParaRPr lang="en-US" altLang="ko-KR" sz="2000" b="1" kern="0" dirty="0"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30000"/>
                  </a:prst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9" name="사다리꼴 8"/>
          <p:cNvSpPr/>
          <p:nvPr/>
        </p:nvSpPr>
        <p:spPr>
          <a:xfrm rot="21157877">
            <a:off x="5778267" y="2322862"/>
            <a:ext cx="791770" cy="284885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145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51575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목차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57E3B682-8871-421E-B8AE-3B3A10E66D4C}"/>
              </a:ext>
            </a:extLst>
          </p:cNvPr>
          <p:cNvSpPr/>
          <p:nvPr/>
        </p:nvSpPr>
        <p:spPr>
          <a:xfrm flipV="1">
            <a:off x="1320800" y="3629536"/>
            <a:ext cx="9696556" cy="4571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9BFCF0AD-49F9-6444-9D74-0D426A2F15D9}"/>
              </a:ext>
            </a:extLst>
          </p:cNvPr>
          <p:cNvGrpSpPr/>
          <p:nvPr/>
        </p:nvGrpSpPr>
        <p:grpSpPr>
          <a:xfrm>
            <a:off x="1067777" y="3201582"/>
            <a:ext cx="955040" cy="947346"/>
            <a:chOff x="1290883" y="1981384"/>
            <a:chExt cx="834663" cy="834663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829EB8E-942A-E34D-850B-D8AACD7E3CBE}"/>
                </a:ext>
              </a:extLst>
            </p:cNvPr>
            <p:cNvSpPr/>
            <p:nvPr/>
          </p:nvSpPr>
          <p:spPr>
            <a:xfrm>
              <a:off x="1290883" y="1981384"/>
              <a:ext cx="834663" cy="83466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6872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  <p:grpSp>
          <p:nvGrpSpPr>
            <p:cNvPr id="37" name="Group 19">
              <a:extLst>
                <a:ext uri="{FF2B5EF4-FFF2-40B4-BE49-F238E27FC236}">
                  <a16:creationId xmlns:a16="http://schemas.microsoft.com/office/drawing/2014/main" id="{08B7F4F7-2C5F-F644-B178-C117E8686B2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461403" y="2154124"/>
              <a:ext cx="454933" cy="454933"/>
              <a:chOff x="2349" y="2828"/>
              <a:chExt cx="1784" cy="1784"/>
            </a:xfrm>
          </p:grpSpPr>
          <p:sp>
            <p:nvSpPr>
              <p:cNvPr id="38" name="Freeform 20">
                <a:extLst>
                  <a:ext uri="{FF2B5EF4-FFF2-40B4-BE49-F238E27FC236}">
                    <a16:creationId xmlns:a16="http://schemas.microsoft.com/office/drawing/2014/main" id="{362D3918-47FF-4845-8D46-2E192F04AC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8" y="3316"/>
                <a:ext cx="985" cy="1268"/>
              </a:xfrm>
              <a:custGeom>
                <a:avLst/>
                <a:gdLst>
                  <a:gd name="T0" fmla="*/ 0 w 4921"/>
                  <a:gd name="T1" fmla="*/ 6342 h 6342"/>
                  <a:gd name="T2" fmla="*/ 4364 w 4921"/>
                  <a:gd name="T3" fmla="*/ 6342 h 6342"/>
                  <a:gd name="T4" fmla="*/ 4392 w 4921"/>
                  <a:gd name="T5" fmla="*/ 6342 h 6342"/>
                  <a:gd name="T6" fmla="*/ 4448 w 4921"/>
                  <a:gd name="T7" fmla="*/ 6336 h 6342"/>
                  <a:gd name="T8" fmla="*/ 4503 w 4921"/>
                  <a:gd name="T9" fmla="*/ 6325 h 6342"/>
                  <a:gd name="T10" fmla="*/ 4555 w 4921"/>
                  <a:gd name="T11" fmla="*/ 6309 h 6342"/>
                  <a:gd name="T12" fmla="*/ 4605 w 4921"/>
                  <a:gd name="T13" fmla="*/ 6288 h 6342"/>
                  <a:gd name="T14" fmla="*/ 4652 w 4921"/>
                  <a:gd name="T15" fmla="*/ 6261 h 6342"/>
                  <a:gd name="T16" fmla="*/ 4697 w 4921"/>
                  <a:gd name="T17" fmla="*/ 6231 h 6342"/>
                  <a:gd name="T18" fmla="*/ 4738 w 4921"/>
                  <a:gd name="T19" fmla="*/ 6197 h 6342"/>
                  <a:gd name="T20" fmla="*/ 4777 w 4921"/>
                  <a:gd name="T21" fmla="*/ 6159 h 6342"/>
                  <a:gd name="T22" fmla="*/ 4810 w 4921"/>
                  <a:gd name="T23" fmla="*/ 6118 h 6342"/>
                  <a:gd name="T24" fmla="*/ 4840 w 4921"/>
                  <a:gd name="T25" fmla="*/ 6073 h 6342"/>
                  <a:gd name="T26" fmla="*/ 4867 w 4921"/>
                  <a:gd name="T27" fmla="*/ 6026 h 6342"/>
                  <a:gd name="T28" fmla="*/ 4888 w 4921"/>
                  <a:gd name="T29" fmla="*/ 5976 h 6342"/>
                  <a:gd name="T30" fmla="*/ 4904 w 4921"/>
                  <a:gd name="T31" fmla="*/ 5924 h 6342"/>
                  <a:gd name="T32" fmla="*/ 4915 w 4921"/>
                  <a:gd name="T33" fmla="*/ 5869 h 6342"/>
                  <a:gd name="T34" fmla="*/ 4921 w 4921"/>
                  <a:gd name="T35" fmla="*/ 5813 h 6342"/>
                  <a:gd name="T36" fmla="*/ 4921 w 4921"/>
                  <a:gd name="T37" fmla="*/ 5785 h 6342"/>
                  <a:gd name="T38" fmla="*/ 4921 w 4921"/>
                  <a:gd name="T39" fmla="*/ 0 h 6342"/>
                  <a:gd name="T40" fmla="*/ 558 w 4921"/>
                  <a:gd name="T41" fmla="*/ 0 h 6342"/>
                  <a:gd name="T42" fmla="*/ 558 w 4921"/>
                  <a:gd name="T43" fmla="*/ 5785 h 6342"/>
                  <a:gd name="T44" fmla="*/ 558 w 4921"/>
                  <a:gd name="T45" fmla="*/ 5813 h 6342"/>
                  <a:gd name="T46" fmla="*/ 551 w 4921"/>
                  <a:gd name="T47" fmla="*/ 5869 h 6342"/>
                  <a:gd name="T48" fmla="*/ 540 w 4921"/>
                  <a:gd name="T49" fmla="*/ 5924 h 6342"/>
                  <a:gd name="T50" fmla="*/ 524 w 4921"/>
                  <a:gd name="T51" fmla="*/ 5976 h 6342"/>
                  <a:gd name="T52" fmla="*/ 502 w 4921"/>
                  <a:gd name="T53" fmla="*/ 6026 h 6342"/>
                  <a:gd name="T54" fmla="*/ 477 w 4921"/>
                  <a:gd name="T55" fmla="*/ 6073 h 6342"/>
                  <a:gd name="T56" fmla="*/ 447 w 4921"/>
                  <a:gd name="T57" fmla="*/ 6118 h 6342"/>
                  <a:gd name="T58" fmla="*/ 412 w 4921"/>
                  <a:gd name="T59" fmla="*/ 6159 h 6342"/>
                  <a:gd name="T60" fmla="*/ 375 w 4921"/>
                  <a:gd name="T61" fmla="*/ 6197 h 6342"/>
                  <a:gd name="T62" fmla="*/ 333 w 4921"/>
                  <a:gd name="T63" fmla="*/ 6231 h 6342"/>
                  <a:gd name="T64" fmla="*/ 289 w 4921"/>
                  <a:gd name="T65" fmla="*/ 6261 h 6342"/>
                  <a:gd name="T66" fmla="*/ 241 w 4921"/>
                  <a:gd name="T67" fmla="*/ 6288 h 6342"/>
                  <a:gd name="T68" fmla="*/ 192 w 4921"/>
                  <a:gd name="T69" fmla="*/ 6309 h 6342"/>
                  <a:gd name="T70" fmla="*/ 139 w 4921"/>
                  <a:gd name="T71" fmla="*/ 6325 h 6342"/>
                  <a:gd name="T72" fmla="*/ 85 w 4921"/>
                  <a:gd name="T73" fmla="*/ 6336 h 6342"/>
                  <a:gd name="T74" fmla="*/ 29 w 4921"/>
                  <a:gd name="T75" fmla="*/ 6342 h 6342"/>
                  <a:gd name="T76" fmla="*/ 0 w 4921"/>
                  <a:gd name="T77" fmla="*/ 6342 h 6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921" h="6342">
                    <a:moveTo>
                      <a:pt x="0" y="6342"/>
                    </a:moveTo>
                    <a:lnTo>
                      <a:pt x="4364" y="6342"/>
                    </a:lnTo>
                    <a:lnTo>
                      <a:pt x="4392" y="6342"/>
                    </a:lnTo>
                    <a:lnTo>
                      <a:pt x="4448" y="6336"/>
                    </a:lnTo>
                    <a:lnTo>
                      <a:pt x="4503" y="6325"/>
                    </a:lnTo>
                    <a:lnTo>
                      <a:pt x="4555" y="6309"/>
                    </a:lnTo>
                    <a:lnTo>
                      <a:pt x="4605" y="6288"/>
                    </a:lnTo>
                    <a:lnTo>
                      <a:pt x="4652" y="6261"/>
                    </a:lnTo>
                    <a:lnTo>
                      <a:pt x="4697" y="6231"/>
                    </a:lnTo>
                    <a:lnTo>
                      <a:pt x="4738" y="6197"/>
                    </a:lnTo>
                    <a:lnTo>
                      <a:pt x="4777" y="6159"/>
                    </a:lnTo>
                    <a:lnTo>
                      <a:pt x="4810" y="6118"/>
                    </a:lnTo>
                    <a:lnTo>
                      <a:pt x="4840" y="6073"/>
                    </a:lnTo>
                    <a:lnTo>
                      <a:pt x="4867" y="6026"/>
                    </a:lnTo>
                    <a:lnTo>
                      <a:pt x="4888" y="5976"/>
                    </a:lnTo>
                    <a:lnTo>
                      <a:pt x="4904" y="5924"/>
                    </a:lnTo>
                    <a:lnTo>
                      <a:pt x="4915" y="5869"/>
                    </a:lnTo>
                    <a:lnTo>
                      <a:pt x="4921" y="5813"/>
                    </a:lnTo>
                    <a:lnTo>
                      <a:pt x="4921" y="5785"/>
                    </a:lnTo>
                    <a:lnTo>
                      <a:pt x="4921" y="0"/>
                    </a:lnTo>
                    <a:lnTo>
                      <a:pt x="558" y="0"/>
                    </a:lnTo>
                    <a:lnTo>
                      <a:pt x="558" y="5785"/>
                    </a:lnTo>
                    <a:lnTo>
                      <a:pt x="558" y="5813"/>
                    </a:lnTo>
                    <a:lnTo>
                      <a:pt x="551" y="5869"/>
                    </a:lnTo>
                    <a:lnTo>
                      <a:pt x="540" y="5924"/>
                    </a:lnTo>
                    <a:lnTo>
                      <a:pt x="524" y="5976"/>
                    </a:lnTo>
                    <a:lnTo>
                      <a:pt x="502" y="6026"/>
                    </a:lnTo>
                    <a:lnTo>
                      <a:pt x="477" y="6073"/>
                    </a:lnTo>
                    <a:lnTo>
                      <a:pt x="447" y="6118"/>
                    </a:lnTo>
                    <a:lnTo>
                      <a:pt x="412" y="6159"/>
                    </a:lnTo>
                    <a:lnTo>
                      <a:pt x="375" y="6197"/>
                    </a:lnTo>
                    <a:lnTo>
                      <a:pt x="333" y="6231"/>
                    </a:lnTo>
                    <a:lnTo>
                      <a:pt x="289" y="6261"/>
                    </a:lnTo>
                    <a:lnTo>
                      <a:pt x="241" y="6288"/>
                    </a:lnTo>
                    <a:lnTo>
                      <a:pt x="192" y="6309"/>
                    </a:lnTo>
                    <a:lnTo>
                      <a:pt x="139" y="6325"/>
                    </a:lnTo>
                    <a:lnTo>
                      <a:pt x="85" y="6336"/>
                    </a:lnTo>
                    <a:lnTo>
                      <a:pt x="29" y="6342"/>
                    </a:lnTo>
                    <a:lnTo>
                      <a:pt x="0" y="63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Rectangle 21">
                <a:extLst>
                  <a:ext uri="{FF2B5EF4-FFF2-40B4-BE49-F238E27FC236}">
                    <a16:creationId xmlns:a16="http://schemas.microsoft.com/office/drawing/2014/main" id="{9CE78CF1-BE00-7E40-A64C-5DDF495CBE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1" y="3427"/>
                <a:ext cx="650" cy="1046"/>
              </a:xfrm>
              <a:prstGeom prst="rect">
                <a:avLst/>
              </a:prstGeom>
              <a:solidFill>
                <a:srgbClr val="8668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6E143857-7D04-0A40-833E-C7200FC93D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4" y="3890"/>
                <a:ext cx="523" cy="693"/>
              </a:xfrm>
              <a:custGeom>
                <a:avLst/>
                <a:gdLst>
                  <a:gd name="T0" fmla="*/ 2411 w 2614"/>
                  <a:gd name="T1" fmla="*/ 3178 h 3465"/>
                  <a:gd name="T2" fmla="*/ 1910 w 2614"/>
                  <a:gd name="T3" fmla="*/ 3429 h 3465"/>
                  <a:gd name="T4" fmla="*/ 1878 w 2614"/>
                  <a:gd name="T5" fmla="*/ 3444 h 3465"/>
                  <a:gd name="T6" fmla="*/ 1811 w 2614"/>
                  <a:gd name="T7" fmla="*/ 3462 h 3465"/>
                  <a:gd name="T8" fmla="*/ 1742 w 2614"/>
                  <a:gd name="T9" fmla="*/ 3465 h 3465"/>
                  <a:gd name="T10" fmla="*/ 1674 w 2614"/>
                  <a:gd name="T11" fmla="*/ 3456 h 3465"/>
                  <a:gd name="T12" fmla="*/ 1610 w 2614"/>
                  <a:gd name="T13" fmla="*/ 3435 h 3465"/>
                  <a:gd name="T14" fmla="*/ 1549 w 2614"/>
                  <a:gd name="T15" fmla="*/ 3403 h 3465"/>
                  <a:gd name="T16" fmla="*/ 1496 w 2614"/>
                  <a:gd name="T17" fmla="*/ 3360 h 3465"/>
                  <a:gd name="T18" fmla="*/ 1453 w 2614"/>
                  <a:gd name="T19" fmla="*/ 3307 h 3465"/>
                  <a:gd name="T20" fmla="*/ 1436 w 2614"/>
                  <a:gd name="T21" fmla="*/ 3277 h 3465"/>
                  <a:gd name="T22" fmla="*/ 0 w 2614"/>
                  <a:gd name="T23" fmla="*/ 572 h 3465"/>
                  <a:gd name="T24" fmla="*/ 1130 w 2614"/>
                  <a:gd name="T25" fmla="*/ 0 h 3465"/>
                  <a:gd name="T26" fmla="*/ 2579 w 2614"/>
                  <a:gd name="T27" fmla="*/ 2718 h 3465"/>
                  <a:gd name="T28" fmla="*/ 2593 w 2614"/>
                  <a:gd name="T29" fmla="*/ 2748 h 3465"/>
                  <a:gd name="T30" fmla="*/ 2611 w 2614"/>
                  <a:gd name="T31" fmla="*/ 2810 h 3465"/>
                  <a:gd name="T32" fmla="*/ 2614 w 2614"/>
                  <a:gd name="T33" fmla="*/ 2876 h 3465"/>
                  <a:gd name="T34" fmla="*/ 2605 w 2614"/>
                  <a:gd name="T35" fmla="*/ 2942 h 3465"/>
                  <a:gd name="T36" fmla="*/ 2583 w 2614"/>
                  <a:gd name="T37" fmla="*/ 3007 h 3465"/>
                  <a:gd name="T38" fmla="*/ 2548 w 2614"/>
                  <a:gd name="T39" fmla="*/ 3065 h 3465"/>
                  <a:gd name="T40" fmla="*/ 2502 w 2614"/>
                  <a:gd name="T41" fmla="*/ 3119 h 3465"/>
                  <a:gd name="T42" fmla="*/ 2445 w 2614"/>
                  <a:gd name="T43" fmla="*/ 3162 h 3465"/>
                  <a:gd name="T44" fmla="*/ 2411 w 2614"/>
                  <a:gd name="T45" fmla="*/ 3178 h 3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14" h="3465">
                    <a:moveTo>
                      <a:pt x="2411" y="3178"/>
                    </a:moveTo>
                    <a:lnTo>
                      <a:pt x="1910" y="3429"/>
                    </a:lnTo>
                    <a:lnTo>
                      <a:pt x="1878" y="3444"/>
                    </a:lnTo>
                    <a:lnTo>
                      <a:pt x="1811" y="3462"/>
                    </a:lnTo>
                    <a:lnTo>
                      <a:pt x="1742" y="3465"/>
                    </a:lnTo>
                    <a:lnTo>
                      <a:pt x="1674" y="3456"/>
                    </a:lnTo>
                    <a:lnTo>
                      <a:pt x="1610" y="3435"/>
                    </a:lnTo>
                    <a:lnTo>
                      <a:pt x="1549" y="3403"/>
                    </a:lnTo>
                    <a:lnTo>
                      <a:pt x="1496" y="3360"/>
                    </a:lnTo>
                    <a:lnTo>
                      <a:pt x="1453" y="3307"/>
                    </a:lnTo>
                    <a:lnTo>
                      <a:pt x="1436" y="3277"/>
                    </a:lnTo>
                    <a:lnTo>
                      <a:pt x="0" y="572"/>
                    </a:lnTo>
                    <a:lnTo>
                      <a:pt x="1130" y="0"/>
                    </a:lnTo>
                    <a:lnTo>
                      <a:pt x="2579" y="2718"/>
                    </a:lnTo>
                    <a:lnTo>
                      <a:pt x="2593" y="2748"/>
                    </a:lnTo>
                    <a:lnTo>
                      <a:pt x="2611" y="2810"/>
                    </a:lnTo>
                    <a:lnTo>
                      <a:pt x="2614" y="2876"/>
                    </a:lnTo>
                    <a:lnTo>
                      <a:pt x="2605" y="2942"/>
                    </a:lnTo>
                    <a:lnTo>
                      <a:pt x="2583" y="3007"/>
                    </a:lnTo>
                    <a:lnTo>
                      <a:pt x="2548" y="3065"/>
                    </a:lnTo>
                    <a:lnTo>
                      <a:pt x="2502" y="3119"/>
                    </a:lnTo>
                    <a:lnTo>
                      <a:pt x="2445" y="3162"/>
                    </a:lnTo>
                    <a:lnTo>
                      <a:pt x="2411" y="317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23">
                <a:extLst>
                  <a:ext uri="{FF2B5EF4-FFF2-40B4-BE49-F238E27FC236}">
                    <a16:creationId xmlns:a16="http://schemas.microsoft.com/office/drawing/2014/main" id="{0F6B177D-FA7F-494E-917A-184080CEF8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6" y="3696"/>
                <a:ext cx="253" cy="287"/>
              </a:xfrm>
              <a:custGeom>
                <a:avLst/>
                <a:gdLst>
                  <a:gd name="T0" fmla="*/ 0 w 1265"/>
                  <a:gd name="T1" fmla="*/ 368 h 1435"/>
                  <a:gd name="T2" fmla="*/ 719 w 1265"/>
                  <a:gd name="T3" fmla="*/ 0 h 1435"/>
                  <a:gd name="T4" fmla="*/ 1265 w 1265"/>
                  <a:gd name="T5" fmla="*/ 1067 h 1435"/>
                  <a:gd name="T6" fmla="*/ 545 w 1265"/>
                  <a:gd name="T7" fmla="*/ 1435 h 1435"/>
                  <a:gd name="T8" fmla="*/ 0 w 1265"/>
                  <a:gd name="T9" fmla="*/ 368 h 1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5" h="1435">
                    <a:moveTo>
                      <a:pt x="0" y="368"/>
                    </a:moveTo>
                    <a:lnTo>
                      <a:pt x="719" y="0"/>
                    </a:lnTo>
                    <a:lnTo>
                      <a:pt x="1265" y="1067"/>
                    </a:lnTo>
                    <a:lnTo>
                      <a:pt x="545" y="1435"/>
                    </a:lnTo>
                    <a:lnTo>
                      <a:pt x="0" y="36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24">
                <a:extLst>
                  <a:ext uri="{FF2B5EF4-FFF2-40B4-BE49-F238E27FC236}">
                    <a16:creationId xmlns:a16="http://schemas.microsoft.com/office/drawing/2014/main" id="{563196D6-334E-3B49-879F-8B3768168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1" y="2856"/>
                <a:ext cx="1018" cy="1019"/>
              </a:xfrm>
              <a:custGeom>
                <a:avLst/>
                <a:gdLst>
                  <a:gd name="T0" fmla="*/ 1330 w 5091"/>
                  <a:gd name="T1" fmla="*/ 310 h 5097"/>
                  <a:gd name="T2" fmla="*/ 1005 w 5091"/>
                  <a:gd name="T3" fmla="*/ 520 h 5097"/>
                  <a:gd name="T4" fmla="*/ 722 w 5091"/>
                  <a:gd name="T5" fmla="*/ 771 h 5097"/>
                  <a:gd name="T6" fmla="*/ 483 w 5091"/>
                  <a:gd name="T7" fmla="*/ 1056 h 5097"/>
                  <a:gd name="T8" fmla="*/ 290 w 5091"/>
                  <a:gd name="T9" fmla="*/ 1370 h 5097"/>
                  <a:gd name="T10" fmla="*/ 144 w 5091"/>
                  <a:gd name="T11" fmla="*/ 1706 h 5097"/>
                  <a:gd name="T12" fmla="*/ 48 w 5091"/>
                  <a:gd name="T13" fmla="*/ 2060 h 5097"/>
                  <a:gd name="T14" fmla="*/ 3 w 5091"/>
                  <a:gd name="T15" fmla="*/ 2425 h 5097"/>
                  <a:gd name="T16" fmla="*/ 12 w 5091"/>
                  <a:gd name="T17" fmla="*/ 2796 h 5097"/>
                  <a:gd name="T18" fmla="*/ 73 w 5091"/>
                  <a:gd name="T19" fmla="*/ 3166 h 5097"/>
                  <a:gd name="T20" fmla="*/ 193 w 5091"/>
                  <a:gd name="T21" fmla="*/ 3531 h 5097"/>
                  <a:gd name="T22" fmla="*/ 273 w 5091"/>
                  <a:gd name="T23" fmla="*/ 3708 h 5097"/>
                  <a:gd name="T24" fmla="*/ 439 w 5091"/>
                  <a:gd name="T25" fmla="*/ 3989 h 5097"/>
                  <a:gd name="T26" fmla="*/ 677 w 5091"/>
                  <a:gd name="T27" fmla="*/ 4285 h 5097"/>
                  <a:gd name="T28" fmla="*/ 952 w 5091"/>
                  <a:gd name="T29" fmla="*/ 4540 h 5097"/>
                  <a:gd name="T30" fmla="*/ 1256 w 5091"/>
                  <a:gd name="T31" fmla="*/ 4749 h 5097"/>
                  <a:gd name="T32" fmla="*/ 1585 w 5091"/>
                  <a:gd name="T33" fmla="*/ 4910 h 5097"/>
                  <a:gd name="T34" fmla="*/ 1935 w 5091"/>
                  <a:gd name="T35" fmla="*/ 5023 h 5097"/>
                  <a:gd name="T36" fmla="*/ 2296 w 5091"/>
                  <a:gd name="T37" fmla="*/ 5084 h 5097"/>
                  <a:gd name="T38" fmla="*/ 2666 w 5091"/>
                  <a:gd name="T39" fmla="*/ 5095 h 5097"/>
                  <a:gd name="T40" fmla="*/ 3038 w 5091"/>
                  <a:gd name="T41" fmla="*/ 5051 h 5097"/>
                  <a:gd name="T42" fmla="*/ 3405 w 5091"/>
                  <a:gd name="T43" fmla="*/ 4950 h 5097"/>
                  <a:gd name="T44" fmla="*/ 3703 w 5091"/>
                  <a:gd name="T45" fmla="*/ 4824 h 5097"/>
                  <a:gd name="T46" fmla="*/ 3874 w 5091"/>
                  <a:gd name="T47" fmla="*/ 4728 h 5097"/>
                  <a:gd name="T48" fmla="*/ 4186 w 5091"/>
                  <a:gd name="T49" fmla="*/ 4504 h 5097"/>
                  <a:gd name="T50" fmla="*/ 4454 w 5091"/>
                  <a:gd name="T51" fmla="*/ 4242 h 5097"/>
                  <a:gd name="T52" fmla="*/ 4678 w 5091"/>
                  <a:gd name="T53" fmla="*/ 3946 h 5097"/>
                  <a:gd name="T54" fmla="*/ 4856 w 5091"/>
                  <a:gd name="T55" fmla="*/ 3624 h 5097"/>
                  <a:gd name="T56" fmla="*/ 4985 w 5091"/>
                  <a:gd name="T57" fmla="*/ 3281 h 5097"/>
                  <a:gd name="T58" fmla="*/ 5064 w 5091"/>
                  <a:gd name="T59" fmla="*/ 2922 h 5097"/>
                  <a:gd name="T60" fmla="*/ 5091 w 5091"/>
                  <a:gd name="T61" fmla="*/ 2555 h 5097"/>
                  <a:gd name="T62" fmla="*/ 5066 w 5091"/>
                  <a:gd name="T63" fmla="*/ 2184 h 5097"/>
                  <a:gd name="T64" fmla="*/ 4985 w 5091"/>
                  <a:gd name="T65" fmla="*/ 1815 h 5097"/>
                  <a:gd name="T66" fmla="*/ 4848 w 5091"/>
                  <a:gd name="T67" fmla="*/ 1453 h 5097"/>
                  <a:gd name="T68" fmla="*/ 4787 w 5091"/>
                  <a:gd name="T69" fmla="*/ 1336 h 5097"/>
                  <a:gd name="T70" fmla="*/ 4574 w 5091"/>
                  <a:gd name="T71" fmla="*/ 1010 h 5097"/>
                  <a:gd name="T72" fmla="*/ 4321 w 5091"/>
                  <a:gd name="T73" fmla="*/ 727 h 5097"/>
                  <a:gd name="T74" fmla="*/ 4033 w 5091"/>
                  <a:gd name="T75" fmla="*/ 486 h 5097"/>
                  <a:gd name="T76" fmla="*/ 3718 w 5091"/>
                  <a:gd name="T77" fmla="*/ 292 h 5097"/>
                  <a:gd name="T78" fmla="*/ 3381 w 5091"/>
                  <a:gd name="T79" fmla="*/ 145 h 5097"/>
                  <a:gd name="T80" fmla="*/ 3027 w 5091"/>
                  <a:gd name="T81" fmla="*/ 48 h 5097"/>
                  <a:gd name="T82" fmla="*/ 2663 w 5091"/>
                  <a:gd name="T83" fmla="*/ 3 h 5097"/>
                  <a:gd name="T84" fmla="*/ 2294 w 5091"/>
                  <a:gd name="T85" fmla="*/ 12 h 5097"/>
                  <a:gd name="T86" fmla="*/ 1926 w 5091"/>
                  <a:gd name="T87" fmla="*/ 75 h 5097"/>
                  <a:gd name="T88" fmla="*/ 1565 w 5091"/>
                  <a:gd name="T89" fmla="*/ 197 h 5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091" h="5097">
                    <a:moveTo>
                      <a:pt x="1389" y="279"/>
                    </a:moveTo>
                    <a:lnTo>
                      <a:pt x="1389" y="279"/>
                    </a:lnTo>
                    <a:lnTo>
                      <a:pt x="1330" y="310"/>
                    </a:lnTo>
                    <a:lnTo>
                      <a:pt x="1217" y="375"/>
                    </a:lnTo>
                    <a:lnTo>
                      <a:pt x="1109" y="445"/>
                    </a:lnTo>
                    <a:lnTo>
                      <a:pt x="1005" y="520"/>
                    </a:lnTo>
                    <a:lnTo>
                      <a:pt x="906" y="599"/>
                    </a:lnTo>
                    <a:lnTo>
                      <a:pt x="812" y="683"/>
                    </a:lnTo>
                    <a:lnTo>
                      <a:pt x="722" y="771"/>
                    </a:lnTo>
                    <a:lnTo>
                      <a:pt x="637" y="862"/>
                    </a:lnTo>
                    <a:lnTo>
                      <a:pt x="557" y="957"/>
                    </a:lnTo>
                    <a:lnTo>
                      <a:pt x="483" y="1056"/>
                    </a:lnTo>
                    <a:lnTo>
                      <a:pt x="413" y="1157"/>
                    </a:lnTo>
                    <a:lnTo>
                      <a:pt x="349" y="1262"/>
                    </a:lnTo>
                    <a:lnTo>
                      <a:pt x="290" y="1370"/>
                    </a:lnTo>
                    <a:lnTo>
                      <a:pt x="236" y="1479"/>
                    </a:lnTo>
                    <a:lnTo>
                      <a:pt x="187" y="1591"/>
                    </a:lnTo>
                    <a:lnTo>
                      <a:pt x="144" y="1706"/>
                    </a:lnTo>
                    <a:lnTo>
                      <a:pt x="107" y="1822"/>
                    </a:lnTo>
                    <a:lnTo>
                      <a:pt x="75" y="1940"/>
                    </a:lnTo>
                    <a:lnTo>
                      <a:pt x="48" y="2060"/>
                    </a:lnTo>
                    <a:lnTo>
                      <a:pt x="27" y="2181"/>
                    </a:lnTo>
                    <a:lnTo>
                      <a:pt x="13" y="2302"/>
                    </a:lnTo>
                    <a:lnTo>
                      <a:pt x="3" y="2425"/>
                    </a:lnTo>
                    <a:lnTo>
                      <a:pt x="0" y="2548"/>
                    </a:lnTo>
                    <a:lnTo>
                      <a:pt x="3" y="2671"/>
                    </a:lnTo>
                    <a:lnTo>
                      <a:pt x="12" y="2796"/>
                    </a:lnTo>
                    <a:lnTo>
                      <a:pt x="26" y="2919"/>
                    </a:lnTo>
                    <a:lnTo>
                      <a:pt x="47" y="3042"/>
                    </a:lnTo>
                    <a:lnTo>
                      <a:pt x="73" y="3166"/>
                    </a:lnTo>
                    <a:lnTo>
                      <a:pt x="107" y="3288"/>
                    </a:lnTo>
                    <a:lnTo>
                      <a:pt x="147" y="3410"/>
                    </a:lnTo>
                    <a:lnTo>
                      <a:pt x="193" y="3531"/>
                    </a:lnTo>
                    <a:lnTo>
                      <a:pt x="245" y="3650"/>
                    </a:lnTo>
                    <a:lnTo>
                      <a:pt x="273" y="3708"/>
                    </a:lnTo>
                    <a:lnTo>
                      <a:pt x="273" y="3708"/>
                    </a:lnTo>
                    <a:lnTo>
                      <a:pt x="303" y="3767"/>
                    </a:lnTo>
                    <a:lnTo>
                      <a:pt x="369" y="3880"/>
                    </a:lnTo>
                    <a:lnTo>
                      <a:pt x="439" y="3989"/>
                    </a:lnTo>
                    <a:lnTo>
                      <a:pt x="515" y="4092"/>
                    </a:lnTo>
                    <a:lnTo>
                      <a:pt x="593" y="4191"/>
                    </a:lnTo>
                    <a:lnTo>
                      <a:pt x="677" y="4285"/>
                    </a:lnTo>
                    <a:lnTo>
                      <a:pt x="765" y="4375"/>
                    </a:lnTo>
                    <a:lnTo>
                      <a:pt x="857" y="4460"/>
                    </a:lnTo>
                    <a:lnTo>
                      <a:pt x="952" y="4540"/>
                    </a:lnTo>
                    <a:lnTo>
                      <a:pt x="1050" y="4615"/>
                    </a:lnTo>
                    <a:lnTo>
                      <a:pt x="1151" y="4684"/>
                    </a:lnTo>
                    <a:lnTo>
                      <a:pt x="1256" y="4749"/>
                    </a:lnTo>
                    <a:lnTo>
                      <a:pt x="1364" y="4807"/>
                    </a:lnTo>
                    <a:lnTo>
                      <a:pt x="1473" y="4862"/>
                    </a:lnTo>
                    <a:lnTo>
                      <a:pt x="1585" y="4910"/>
                    </a:lnTo>
                    <a:lnTo>
                      <a:pt x="1700" y="4952"/>
                    </a:lnTo>
                    <a:lnTo>
                      <a:pt x="1816" y="4990"/>
                    </a:lnTo>
                    <a:lnTo>
                      <a:pt x="1935" y="5023"/>
                    </a:lnTo>
                    <a:lnTo>
                      <a:pt x="2054" y="5049"/>
                    </a:lnTo>
                    <a:lnTo>
                      <a:pt x="2175" y="5070"/>
                    </a:lnTo>
                    <a:lnTo>
                      <a:pt x="2296" y="5084"/>
                    </a:lnTo>
                    <a:lnTo>
                      <a:pt x="2419" y="5094"/>
                    </a:lnTo>
                    <a:lnTo>
                      <a:pt x="2542" y="5097"/>
                    </a:lnTo>
                    <a:lnTo>
                      <a:pt x="2666" y="5095"/>
                    </a:lnTo>
                    <a:lnTo>
                      <a:pt x="2790" y="5085"/>
                    </a:lnTo>
                    <a:lnTo>
                      <a:pt x="2913" y="5071"/>
                    </a:lnTo>
                    <a:lnTo>
                      <a:pt x="3038" y="5051"/>
                    </a:lnTo>
                    <a:lnTo>
                      <a:pt x="3160" y="5024"/>
                    </a:lnTo>
                    <a:lnTo>
                      <a:pt x="3283" y="4990"/>
                    </a:lnTo>
                    <a:lnTo>
                      <a:pt x="3405" y="4950"/>
                    </a:lnTo>
                    <a:lnTo>
                      <a:pt x="3525" y="4904"/>
                    </a:lnTo>
                    <a:lnTo>
                      <a:pt x="3644" y="4852"/>
                    </a:lnTo>
                    <a:lnTo>
                      <a:pt x="3703" y="4824"/>
                    </a:lnTo>
                    <a:lnTo>
                      <a:pt x="3703" y="4824"/>
                    </a:lnTo>
                    <a:lnTo>
                      <a:pt x="3761" y="4794"/>
                    </a:lnTo>
                    <a:lnTo>
                      <a:pt x="3874" y="4728"/>
                    </a:lnTo>
                    <a:lnTo>
                      <a:pt x="3983" y="4658"/>
                    </a:lnTo>
                    <a:lnTo>
                      <a:pt x="4087" y="4583"/>
                    </a:lnTo>
                    <a:lnTo>
                      <a:pt x="4186" y="4504"/>
                    </a:lnTo>
                    <a:lnTo>
                      <a:pt x="4281" y="4420"/>
                    </a:lnTo>
                    <a:lnTo>
                      <a:pt x="4370" y="4333"/>
                    </a:lnTo>
                    <a:lnTo>
                      <a:pt x="4454" y="4242"/>
                    </a:lnTo>
                    <a:lnTo>
                      <a:pt x="4534" y="4146"/>
                    </a:lnTo>
                    <a:lnTo>
                      <a:pt x="4609" y="4047"/>
                    </a:lnTo>
                    <a:lnTo>
                      <a:pt x="4678" y="3946"/>
                    </a:lnTo>
                    <a:lnTo>
                      <a:pt x="4743" y="3841"/>
                    </a:lnTo>
                    <a:lnTo>
                      <a:pt x="4802" y="3733"/>
                    </a:lnTo>
                    <a:lnTo>
                      <a:pt x="4856" y="3624"/>
                    </a:lnTo>
                    <a:lnTo>
                      <a:pt x="4904" y="3512"/>
                    </a:lnTo>
                    <a:lnTo>
                      <a:pt x="4947" y="3397"/>
                    </a:lnTo>
                    <a:lnTo>
                      <a:pt x="4985" y="3281"/>
                    </a:lnTo>
                    <a:lnTo>
                      <a:pt x="5017" y="3163"/>
                    </a:lnTo>
                    <a:lnTo>
                      <a:pt x="5043" y="3043"/>
                    </a:lnTo>
                    <a:lnTo>
                      <a:pt x="5064" y="2922"/>
                    </a:lnTo>
                    <a:lnTo>
                      <a:pt x="5079" y="2801"/>
                    </a:lnTo>
                    <a:lnTo>
                      <a:pt x="5088" y="2679"/>
                    </a:lnTo>
                    <a:lnTo>
                      <a:pt x="5091" y="2555"/>
                    </a:lnTo>
                    <a:lnTo>
                      <a:pt x="5089" y="2432"/>
                    </a:lnTo>
                    <a:lnTo>
                      <a:pt x="5081" y="2307"/>
                    </a:lnTo>
                    <a:lnTo>
                      <a:pt x="5066" y="2184"/>
                    </a:lnTo>
                    <a:lnTo>
                      <a:pt x="5045" y="2061"/>
                    </a:lnTo>
                    <a:lnTo>
                      <a:pt x="5018" y="1937"/>
                    </a:lnTo>
                    <a:lnTo>
                      <a:pt x="4985" y="1815"/>
                    </a:lnTo>
                    <a:lnTo>
                      <a:pt x="4946" y="1693"/>
                    </a:lnTo>
                    <a:lnTo>
                      <a:pt x="4900" y="1572"/>
                    </a:lnTo>
                    <a:lnTo>
                      <a:pt x="4848" y="1453"/>
                    </a:lnTo>
                    <a:lnTo>
                      <a:pt x="4818" y="1395"/>
                    </a:lnTo>
                    <a:lnTo>
                      <a:pt x="4818" y="1395"/>
                    </a:lnTo>
                    <a:lnTo>
                      <a:pt x="4787" y="1336"/>
                    </a:lnTo>
                    <a:lnTo>
                      <a:pt x="4721" y="1223"/>
                    </a:lnTo>
                    <a:lnTo>
                      <a:pt x="4649" y="1115"/>
                    </a:lnTo>
                    <a:lnTo>
                      <a:pt x="4574" y="1010"/>
                    </a:lnTo>
                    <a:lnTo>
                      <a:pt x="4493" y="911"/>
                    </a:lnTo>
                    <a:lnTo>
                      <a:pt x="4408" y="817"/>
                    </a:lnTo>
                    <a:lnTo>
                      <a:pt x="4321" y="727"/>
                    </a:lnTo>
                    <a:lnTo>
                      <a:pt x="4229" y="641"/>
                    </a:lnTo>
                    <a:lnTo>
                      <a:pt x="4132" y="561"/>
                    </a:lnTo>
                    <a:lnTo>
                      <a:pt x="4033" y="486"/>
                    </a:lnTo>
                    <a:lnTo>
                      <a:pt x="3931" y="416"/>
                    </a:lnTo>
                    <a:lnTo>
                      <a:pt x="3826" y="351"/>
                    </a:lnTo>
                    <a:lnTo>
                      <a:pt x="3718" y="292"/>
                    </a:lnTo>
                    <a:lnTo>
                      <a:pt x="3609" y="237"/>
                    </a:lnTo>
                    <a:lnTo>
                      <a:pt x="3496" y="189"/>
                    </a:lnTo>
                    <a:lnTo>
                      <a:pt x="3381" y="145"/>
                    </a:lnTo>
                    <a:lnTo>
                      <a:pt x="3265" y="108"/>
                    </a:lnTo>
                    <a:lnTo>
                      <a:pt x="3146" y="75"/>
                    </a:lnTo>
                    <a:lnTo>
                      <a:pt x="3027" y="48"/>
                    </a:lnTo>
                    <a:lnTo>
                      <a:pt x="2907" y="27"/>
                    </a:lnTo>
                    <a:lnTo>
                      <a:pt x="2786" y="13"/>
                    </a:lnTo>
                    <a:lnTo>
                      <a:pt x="2663" y="3"/>
                    </a:lnTo>
                    <a:lnTo>
                      <a:pt x="2541" y="0"/>
                    </a:lnTo>
                    <a:lnTo>
                      <a:pt x="2418" y="3"/>
                    </a:lnTo>
                    <a:lnTo>
                      <a:pt x="2294" y="12"/>
                    </a:lnTo>
                    <a:lnTo>
                      <a:pt x="2171" y="26"/>
                    </a:lnTo>
                    <a:lnTo>
                      <a:pt x="2049" y="48"/>
                    </a:lnTo>
                    <a:lnTo>
                      <a:pt x="1926" y="75"/>
                    </a:lnTo>
                    <a:lnTo>
                      <a:pt x="1805" y="109"/>
                    </a:lnTo>
                    <a:lnTo>
                      <a:pt x="1685" y="150"/>
                    </a:lnTo>
                    <a:lnTo>
                      <a:pt x="1565" y="197"/>
                    </a:lnTo>
                    <a:lnTo>
                      <a:pt x="1447" y="250"/>
                    </a:lnTo>
                    <a:lnTo>
                      <a:pt x="1389" y="2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027E6E2F-60E2-9047-8BA0-FACE62125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2" y="2965"/>
                <a:ext cx="795" cy="797"/>
              </a:xfrm>
              <a:custGeom>
                <a:avLst/>
                <a:gdLst>
                  <a:gd name="T0" fmla="*/ 1919 w 3976"/>
                  <a:gd name="T1" fmla="*/ 3985 h 3986"/>
                  <a:gd name="T2" fmla="*/ 1643 w 3976"/>
                  <a:gd name="T3" fmla="*/ 3957 h 3986"/>
                  <a:gd name="T4" fmla="*/ 1378 w 3976"/>
                  <a:gd name="T5" fmla="*/ 3891 h 3986"/>
                  <a:gd name="T6" fmla="*/ 1126 w 3976"/>
                  <a:gd name="T7" fmla="*/ 3791 h 3986"/>
                  <a:gd name="T8" fmla="*/ 890 w 3976"/>
                  <a:gd name="T9" fmla="*/ 3657 h 3986"/>
                  <a:gd name="T10" fmla="*/ 676 w 3976"/>
                  <a:gd name="T11" fmla="*/ 3494 h 3986"/>
                  <a:gd name="T12" fmla="*/ 486 w 3976"/>
                  <a:gd name="T13" fmla="*/ 3300 h 3986"/>
                  <a:gd name="T14" fmla="*/ 322 w 3976"/>
                  <a:gd name="T15" fmla="*/ 3081 h 3986"/>
                  <a:gd name="T16" fmla="*/ 219 w 3976"/>
                  <a:gd name="T17" fmla="*/ 2899 h 3986"/>
                  <a:gd name="T18" fmla="*/ 154 w 3976"/>
                  <a:gd name="T19" fmla="*/ 2760 h 3986"/>
                  <a:gd name="T20" fmla="*/ 86 w 3976"/>
                  <a:gd name="T21" fmla="*/ 2572 h 3986"/>
                  <a:gd name="T22" fmla="*/ 38 w 3976"/>
                  <a:gd name="T23" fmla="*/ 2380 h 3986"/>
                  <a:gd name="T24" fmla="*/ 0 w 3976"/>
                  <a:gd name="T25" fmla="*/ 2043 h 3986"/>
                  <a:gd name="T26" fmla="*/ 28 w 3976"/>
                  <a:gd name="T27" fmla="*/ 1661 h 3986"/>
                  <a:gd name="T28" fmla="*/ 128 w 3976"/>
                  <a:gd name="T29" fmla="*/ 1292 h 3986"/>
                  <a:gd name="T30" fmla="*/ 296 w 3976"/>
                  <a:gd name="T31" fmla="*/ 949 h 3986"/>
                  <a:gd name="T32" fmla="*/ 530 w 3976"/>
                  <a:gd name="T33" fmla="*/ 642 h 3986"/>
                  <a:gd name="T34" fmla="*/ 785 w 3976"/>
                  <a:gd name="T35" fmla="*/ 411 h 3986"/>
                  <a:gd name="T36" fmla="*/ 950 w 3976"/>
                  <a:gd name="T37" fmla="*/ 297 h 3986"/>
                  <a:gd name="T38" fmla="*/ 1084 w 3976"/>
                  <a:gd name="T39" fmla="*/ 222 h 3986"/>
                  <a:gd name="T40" fmla="*/ 1244 w 3976"/>
                  <a:gd name="T41" fmla="*/ 149 h 3986"/>
                  <a:gd name="T42" fmla="*/ 1464 w 3976"/>
                  <a:gd name="T43" fmla="*/ 73 h 3986"/>
                  <a:gd name="T44" fmla="*/ 1693 w 3976"/>
                  <a:gd name="T45" fmla="*/ 23 h 3986"/>
                  <a:gd name="T46" fmla="*/ 1930 w 3976"/>
                  <a:gd name="T47" fmla="*/ 0 h 3986"/>
                  <a:gd name="T48" fmla="*/ 2060 w 3976"/>
                  <a:gd name="T49" fmla="*/ 0 h 3986"/>
                  <a:gd name="T50" fmla="*/ 2336 w 3976"/>
                  <a:gd name="T51" fmla="*/ 29 h 3986"/>
                  <a:gd name="T52" fmla="*/ 2603 w 3976"/>
                  <a:gd name="T53" fmla="*/ 95 h 3986"/>
                  <a:gd name="T54" fmla="*/ 2854 w 3976"/>
                  <a:gd name="T55" fmla="*/ 194 h 3986"/>
                  <a:gd name="T56" fmla="*/ 3089 w 3976"/>
                  <a:gd name="T57" fmla="*/ 328 h 3986"/>
                  <a:gd name="T58" fmla="*/ 3303 w 3976"/>
                  <a:gd name="T59" fmla="*/ 492 h 3986"/>
                  <a:gd name="T60" fmla="*/ 3494 w 3976"/>
                  <a:gd name="T61" fmla="*/ 685 h 3986"/>
                  <a:gd name="T62" fmla="*/ 3658 w 3976"/>
                  <a:gd name="T63" fmla="*/ 905 h 3986"/>
                  <a:gd name="T64" fmla="*/ 3760 w 3976"/>
                  <a:gd name="T65" fmla="*/ 1087 h 3986"/>
                  <a:gd name="T66" fmla="*/ 3874 w 3976"/>
                  <a:gd name="T67" fmla="*/ 1360 h 3986"/>
                  <a:gd name="T68" fmla="*/ 3960 w 3976"/>
                  <a:gd name="T69" fmla="*/ 1739 h 3986"/>
                  <a:gd name="T70" fmla="*/ 3974 w 3976"/>
                  <a:gd name="T71" fmla="*/ 2126 h 3986"/>
                  <a:gd name="T72" fmla="*/ 3913 w 3976"/>
                  <a:gd name="T73" fmla="*/ 2512 h 3986"/>
                  <a:gd name="T74" fmla="*/ 3853 w 3976"/>
                  <a:gd name="T75" fmla="*/ 2699 h 3986"/>
                  <a:gd name="T76" fmla="*/ 3678 w 3976"/>
                  <a:gd name="T77" fmla="*/ 3049 h 3986"/>
                  <a:gd name="T78" fmla="*/ 3443 w 3976"/>
                  <a:gd name="T79" fmla="*/ 3357 h 3986"/>
                  <a:gd name="T80" fmla="*/ 3188 w 3976"/>
                  <a:gd name="T81" fmla="*/ 3583 h 3986"/>
                  <a:gd name="T82" fmla="*/ 3026 w 3976"/>
                  <a:gd name="T83" fmla="*/ 3691 h 3986"/>
                  <a:gd name="T84" fmla="*/ 2896 w 3976"/>
                  <a:gd name="T85" fmla="*/ 3763 h 3986"/>
                  <a:gd name="T86" fmla="*/ 2731 w 3976"/>
                  <a:gd name="T87" fmla="*/ 3841 h 3986"/>
                  <a:gd name="T88" fmla="*/ 2505 w 3976"/>
                  <a:gd name="T89" fmla="*/ 3917 h 3986"/>
                  <a:gd name="T90" fmla="*/ 2277 w 3976"/>
                  <a:gd name="T91" fmla="*/ 3965 h 3986"/>
                  <a:gd name="T92" fmla="*/ 2048 w 3976"/>
                  <a:gd name="T93" fmla="*/ 3985 h 3986"/>
                  <a:gd name="T94" fmla="*/ 1990 w 3976"/>
                  <a:gd name="T95" fmla="*/ 3986 h 3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976" h="3986">
                    <a:moveTo>
                      <a:pt x="1990" y="3986"/>
                    </a:moveTo>
                    <a:lnTo>
                      <a:pt x="1919" y="3985"/>
                    </a:lnTo>
                    <a:lnTo>
                      <a:pt x="1780" y="3976"/>
                    </a:lnTo>
                    <a:lnTo>
                      <a:pt x="1643" y="3957"/>
                    </a:lnTo>
                    <a:lnTo>
                      <a:pt x="1508" y="3928"/>
                    </a:lnTo>
                    <a:lnTo>
                      <a:pt x="1378" y="3891"/>
                    </a:lnTo>
                    <a:lnTo>
                      <a:pt x="1249" y="3845"/>
                    </a:lnTo>
                    <a:lnTo>
                      <a:pt x="1126" y="3791"/>
                    </a:lnTo>
                    <a:lnTo>
                      <a:pt x="1005" y="3728"/>
                    </a:lnTo>
                    <a:lnTo>
                      <a:pt x="890" y="3657"/>
                    </a:lnTo>
                    <a:lnTo>
                      <a:pt x="780" y="3579"/>
                    </a:lnTo>
                    <a:lnTo>
                      <a:pt x="676" y="3494"/>
                    </a:lnTo>
                    <a:lnTo>
                      <a:pt x="578" y="3401"/>
                    </a:lnTo>
                    <a:lnTo>
                      <a:pt x="486" y="3300"/>
                    </a:lnTo>
                    <a:lnTo>
                      <a:pt x="400" y="3194"/>
                    </a:lnTo>
                    <a:lnTo>
                      <a:pt x="322" y="3081"/>
                    </a:lnTo>
                    <a:lnTo>
                      <a:pt x="251" y="2961"/>
                    </a:lnTo>
                    <a:lnTo>
                      <a:pt x="219" y="2899"/>
                    </a:lnTo>
                    <a:lnTo>
                      <a:pt x="196" y="2853"/>
                    </a:lnTo>
                    <a:lnTo>
                      <a:pt x="154" y="2760"/>
                    </a:lnTo>
                    <a:lnTo>
                      <a:pt x="118" y="2667"/>
                    </a:lnTo>
                    <a:lnTo>
                      <a:pt x="86" y="2572"/>
                    </a:lnTo>
                    <a:lnTo>
                      <a:pt x="59" y="2476"/>
                    </a:lnTo>
                    <a:lnTo>
                      <a:pt x="38" y="2380"/>
                    </a:lnTo>
                    <a:lnTo>
                      <a:pt x="14" y="2236"/>
                    </a:lnTo>
                    <a:lnTo>
                      <a:pt x="0" y="2043"/>
                    </a:lnTo>
                    <a:lnTo>
                      <a:pt x="5" y="1850"/>
                    </a:lnTo>
                    <a:lnTo>
                      <a:pt x="28" y="1661"/>
                    </a:lnTo>
                    <a:lnTo>
                      <a:pt x="69" y="1474"/>
                    </a:lnTo>
                    <a:lnTo>
                      <a:pt x="128" y="1292"/>
                    </a:lnTo>
                    <a:lnTo>
                      <a:pt x="204" y="1117"/>
                    </a:lnTo>
                    <a:lnTo>
                      <a:pt x="296" y="949"/>
                    </a:lnTo>
                    <a:lnTo>
                      <a:pt x="405" y="790"/>
                    </a:lnTo>
                    <a:lnTo>
                      <a:pt x="530" y="642"/>
                    </a:lnTo>
                    <a:lnTo>
                      <a:pt x="670" y="505"/>
                    </a:lnTo>
                    <a:lnTo>
                      <a:pt x="785" y="411"/>
                    </a:lnTo>
                    <a:lnTo>
                      <a:pt x="866" y="352"/>
                    </a:lnTo>
                    <a:lnTo>
                      <a:pt x="950" y="297"/>
                    </a:lnTo>
                    <a:lnTo>
                      <a:pt x="1039" y="246"/>
                    </a:lnTo>
                    <a:lnTo>
                      <a:pt x="1084" y="222"/>
                    </a:lnTo>
                    <a:lnTo>
                      <a:pt x="1136" y="196"/>
                    </a:lnTo>
                    <a:lnTo>
                      <a:pt x="1244" y="149"/>
                    </a:lnTo>
                    <a:lnTo>
                      <a:pt x="1352" y="108"/>
                    </a:lnTo>
                    <a:lnTo>
                      <a:pt x="1464" y="73"/>
                    </a:lnTo>
                    <a:lnTo>
                      <a:pt x="1578" y="45"/>
                    </a:lnTo>
                    <a:lnTo>
                      <a:pt x="1693" y="23"/>
                    </a:lnTo>
                    <a:lnTo>
                      <a:pt x="1811" y="7"/>
                    </a:lnTo>
                    <a:lnTo>
                      <a:pt x="1930" y="0"/>
                    </a:lnTo>
                    <a:lnTo>
                      <a:pt x="1990" y="0"/>
                    </a:lnTo>
                    <a:lnTo>
                      <a:pt x="2060" y="0"/>
                    </a:lnTo>
                    <a:lnTo>
                      <a:pt x="2199" y="10"/>
                    </a:lnTo>
                    <a:lnTo>
                      <a:pt x="2336" y="29"/>
                    </a:lnTo>
                    <a:lnTo>
                      <a:pt x="2471" y="57"/>
                    </a:lnTo>
                    <a:lnTo>
                      <a:pt x="2603" y="95"/>
                    </a:lnTo>
                    <a:lnTo>
                      <a:pt x="2731" y="140"/>
                    </a:lnTo>
                    <a:lnTo>
                      <a:pt x="2854" y="194"/>
                    </a:lnTo>
                    <a:lnTo>
                      <a:pt x="2974" y="257"/>
                    </a:lnTo>
                    <a:lnTo>
                      <a:pt x="3089" y="328"/>
                    </a:lnTo>
                    <a:lnTo>
                      <a:pt x="3199" y="406"/>
                    </a:lnTo>
                    <a:lnTo>
                      <a:pt x="3303" y="492"/>
                    </a:lnTo>
                    <a:lnTo>
                      <a:pt x="3402" y="585"/>
                    </a:lnTo>
                    <a:lnTo>
                      <a:pt x="3494" y="685"/>
                    </a:lnTo>
                    <a:lnTo>
                      <a:pt x="3580" y="791"/>
                    </a:lnTo>
                    <a:lnTo>
                      <a:pt x="3658" y="905"/>
                    </a:lnTo>
                    <a:lnTo>
                      <a:pt x="3728" y="1024"/>
                    </a:lnTo>
                    <a:lnTo>
                      <a:pt x="3760" y="1087"/>
                    </a:lnTo>
                    <a:lnTo>
                      <a:pt x="3803" y="1176"/>
                    </a:lnTo>
                    <a:lnTo>
                      <a:pt x="3874" y="1360"/>
                    </a:lnTo>
                    <a:lnTo>
                      <a:pt x="3927" y="1548"/>
                    </a:lnTo>
                    <a:lnTo>
                      <a:pt x="3960" y="1739"/>
                    </a:lnTo>
                    <a:lnTo>
                      <a:pt x="3976" y="1933"/>
                    </a:lnTo>
                    <a:lnTo>
                      <a:pt x="3974" y="2126"/>
                    </a:lnTo>
                    <a:lnTo>
                      <a:pt x="3953" y="2320"/>
                    </a:lnTo>
                    <a:lnTo>
                      <a:pt x="3913" y="2512"/>
                    </a:lnTo>
                    <a:lnTo>
                      <a:pt x="3886" y="2606"/>
                    </a:lnTo>
                    <a:lnTo>
                      <a:pt x="3853" y="2699"/>
                    </a:lnTo>
                    <a:lnTo>
                      <a:pt x="3774" y="2879"/>
                    </a:lnTo>
                    <a:lnTo>
                      <a:pt x="3678" y="3049"/>
                    </a:lnTo>
                    <a:lnTo>
                      <a:pt x="3568" y="3209"/>
                    </a:lnTo>
                    <a:lnTo>
                      <a:pt x="3443" y="3357"/>
                    </a:lnTo>
                    <a:lnTo>
                      <a:pt x="3302" y="3492"/>
                    </a:lnTo>
                    <a:lnTo>
                      <a:pt x="3188" y="3583"/>
                    </a:lnTo>
                    <a:lnTo>
                      <a:pt x="3109" y="3639"/>
                    </a:lnTo>
                    <a:lnTo>
                      <a:pt x="3026" y="3691"/>
                    </a:lnTo>
                    <a:lnTo>
                      <a:pt x="2941" y="3740"/>
                    </a:lnTo>
                    <a:lnTo>
                      <a:pt x="2896" y="3763"/>
                    </a:lnTo>
                    <a:lnTo>
                      <a:pt x="2841" y="3791"/>
                    </a:lnTo>
                    <a:lnTo>
                      <a:pt x="2731" y="3841"/>
                    </a:lnTo>
                    <a:lnTo>
                      <a:pt x="2618" y="3883"/>
                    </a:lnTo>
                    <a:lnTo>
                      <a:pt x="2505" y="3917"/>
                    </a:lnTo>
                    <a:lnTo>
                      <a:pt x="2392" y="3945"/>
                    </a:lnTo>
                    <a:lnTo>
                      <a:pt x="2277" y="3965"/>
                    </a:lnTo>
                    <a:lnTo>
                      <a:pt x="2163" y="3979"/>
                    </a:lnTo>
                    <a:lnTo>
                      <a:pt x="2048" y="3985"/>
                    </a:lnTo>
                    <a:lnTo>
                      <a:pt x="1990" y="3986"/>
                    </a:lnTo>
                    <a:lnTo>
                      <a:pt x="1990" y="3986"/>
                    </a:lnTo>
                    <a:close/>
                  </a:path>
                </a:pathLst>
              </a:custGeom>
              <a:solidFill>
                <a:srgbClr val="E690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26">
                <a:extLst>
                  <a:ext uri="{FF2B5EF4-FFF2-40B4-BE49-F238E27FC236}">
                    <a16:creationId xmlns:a16="http://schemas.microsoft.com/office/drawing/2014/main" id="{4A823ADF-F03D-7B43-8ED4-6445EF700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1" y="3241"/>
                <a:ext cx="550" cy="521"/>
              </a:xfrm>
              <a:custGeom>
                <a:avLst/>
                <a:gdLst>
                  <a:gd name="T0" fmla="*/ 100 w 2749"/>
                  <a:gd name="T1" fmla="*/ 0 h 2606"/>
                  <a:gd name="T2" fmla="*/ 72 w 2749"/>
                  <a:gd name="T3" fmla="*/ 91 h 2606"/>
                  <a:gd name="T4" fmla="*/ 30 w 2749"/>
                  <a:gd name="T5" fmla="*/ 279 h 2606"/>
                  <a:gd name="T6" fmla="*/ 6 w 2749"/>
                  <a:gd name="T7" fmla="*/ 469 h 2606"/>
                  <a:gd name="T8" fmla="*/ 0 w 2749"/>
                  <a:gd name="T9" fmla="*/ 663 h 2606"/>
                  <a:gd name="T10" fmla="*/ 12 w 2749"/>
                  <a:gd name="T11" fmla="*/ 856 h 2606"/>
                  <a:gd name="T12" fmla="*/ 34 w 2749"/>
                  <a:gd name="T13" fmla="*/ 1000 h 2606"/>
                  <a:gd name="T14" fmla="*/ 55 w 2749"/>
                  <a:gd name="T15" fmla="*/ 1096 h 2606"/>
                  <a:gd name="T16" fmla="*/ 80 w 2749"/>
                  <a:gd name="T17" fmla="*/ 1192 h 2606"/>
                  <a:gd name="T18" fmla="*/ 111 w 2749"/>
                  <a:gd name="T19" fmla="*/ 1287 h 2606"/>
                  <a:gd name="T20" fmla="*/ 147 w 2749"/>
                  <a:gd name="T21" fmla="*/ 1380 h 2606"/>
                  <a:gd name="T22" fmla="*/ 188 w 2749"/>
                  <a:gd name="T23" fmla="*/ 1473 h 2606"/>
                  <a:gd name="T24" fmla="*/ 211 w 2749"/>
                  <a:gd name="T25" fmla="*/ 1519 h 2606"/>
                  <a:gd name="T26" fmla="*/ 245 w 2749"/>
                  <a:gd name="T27" fmla="*/ 1581 h 2606"/>
                  <a:gd name="T28" fmla="*/ 317 w 2749"/>
                  <a:gd name="T29" fmla="*/ 1701 h 2606"/>
                  <a:gd name="T30" fmla="*/ 398 w 2749"/>
                  <a:gd name="T31" fmla="*/ 1814 h 2606"/>
                  <a:gd name="T32" fmla="*/ 483 w 2749"/>
                  <a:gd name="T33" fmla="*/ 1920 h 2606"/>
                  <a:gd name="T34" fmla="*/ 576 w 2749"/>
                  <a:gd name="T35" fmla="*/ 2021 h 2606"/>
                  <a:gd name="T36" fmla="*/ 675 w 2749"/>
                  <a:gd name="T37" fmla="*/ 2114 h 2606"/>
                  <a:gd name="T38" fmla="*/ 779 w 2749"/>
                  <a:gd name="T39" fmla="*/ 2199 h 2606"/>
                  <a:gd name="T40" fmla="*/ 888 w 2749"/>
                  <a:gd name="T41" fmla="*/ 2277 h 2606"/>
                  <a:gd name="T42" fmla="*/ 1003 w 2749"/>
                  <a:gd name="T43" fmla="*/ 2348 h 2606"/>
                  <a:gd name="T44" fmla="*/ 1121 w 2749"/>
                  <a:gd name="T45" fmla="*/ 2411 h 2606"/>
                  <a:gd name="T46" fmla="*/ 1244 w 2749"/>
                  <a:gd name="T47" fmla="*/ 2465 h 2606"/>
                  <a:gd name="T48" fmla="*/ 1372 w 2749"/>
                  <a:gd name="T49" fmla="*/ 2511 h 2606"/>
                  <a:gd name="T50" fmla="*/ 1503 w 2749"/>
                  <a:gd name="T51" fmla="*/ 2548 h 2606"/>
                  <a:gd name="T52" fmla="*/ 1635 w 2749"/>
                  <a:gd name="T53" fmla="*/ 2577 h 2606"/>
                  <a:gd name="T54" fmla="*/ 1772 w 2749"/>
                  <a:gd name="T55" fmla="*/ 2596 h 2606"/>
                  <a:gd name="T56" fmla="*/ 1912 w 2749"/>
                  <a:gd name="T57" fmla="*/ 2605 h 2606"/>
                  <a:gd name="T58" fmla="*/ 1982 w 2749"/>
                  <a:gd name="T59" fmla="*/ 2606 h 2606"/>
                  <a:gd name="T60" fmla="*/ 2032 w 2749"/>
                  <a:gd name="T61" fmla="*/ 2605 h 2606"/>
                  <a:gd name="T62" fmla="*/ 2130 w 2749"/>
                  <a:gd name="T63" fmla="*/ 2600 h 2606"/>
                  <a:gd name="T64" fmla="*/ 2275 w 2749"/>
                  <a:gd name="T65" fmla="*/ 2584 h 2606"/>
                  <a:gd name="T66" fmla="*/ 2466 w 2749"/>
                  <a:gd name="T67" fmla="*/ 2544 h 2606"/>
                  <a:gd name="T68" fmla="*/ 2655 w 2749"/>
                  <a:gd name="T69" fmla="*/ 2488 h 2606"/>
                  <a:gd name="T70" fmla="*/ 2749 w 2749"/>
                  <a:gd name="T71" fmla="*/ 2452 h 2606"/>
                  <a:gd name="T72" fmla="*/ 2749 w 2749"/>
                  <a:gd name="T73" fmla="*/ 0 h 2606"/>
                  <a:gd name="T74" fmla="*/ 100 w 2749"/>
                  <a:gd name="T75" fmla="*/ 0 h 2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49" h="2606">
                    <a:moveTo>
                      <a:pt x="100" y="0"/>
                    </a:moveTo>
                    <a:lnTo>
                      <a:pt x="72" y="91"/>
                    </a:lnTo>
                    <a:lnTo>
                      <a:pt x="30" y="279"/>
                    </a:lnTo>
                    <a:lnTo>
                      <a:pt x="6" y="469"/>
                    </a:lnTo>
                    <a:lnTo>
                      <a:pt x="0" y="663"/>
                    </a:lnTo>
                    <a:lnTo>
                      <a:pt x="12" y="856"/>
                    </a:lnTo>
                    <a:lnTo>
                      <a:pt x="34" y="1000"/>
                    </a:lnTo>
                    <a:lnTo>
                      <a:pt x="55" y="1096"/>
                    </a:lnTo>
                    <a:lnTo>
                      <a:pt x="80" y="1192"/>
                    </a:lnTo>
                    <a:lnTo>
                      <a:pt x="111" y="1287"/>
                    </a:lnTo>
                    <a:lnTo>
                      <a:pt x="147" y="1380"/>
                    </a:lnTo>
                    <a:lnTo>
                      <a:pt x="188" y="1473"/>
                    </a:lnTo>
                    <a:lnTo>
                      <a:pt x="211" y="1519"/>
                    </a:lnTo>
                    <a:lnTo>
                      <a:pt x="245" y="1581"/>
                    </a:lnTo>
                    <a:lnTo>
                      <a:pt x="317" y="1701"/>
                    </a:lnTo>
                    <a:lnTo>
                      <a:pt x="398" y="1814"/>
                    </a:lnTo>
                    <a:lnTo>
                      <a:pt x="483" y="1920"/>
                    </a:lnTo>
                    <a:lnTo>
                      <a:pt x="576" y="2021"/>
                    </a:lnTo>
                    <a:lnTo>
                      <a:pt x="675" y="2114"/>
                    </a:lnTo>
                    <a:lnTo>
                      <a:pt x="779" y="2199"/>
                    </a:lnTo>
                    <a:lnTo>
                      <a:pt x="888" y="2277"/>
                    </a:lnTo>
                    <a:lnTo>
                      <a:pt x="1003" y="2348"/>
                    </a:lnTo>
                    <a:lnTo>
                      <a:pt x="1121" y="2411"/>
                    </a:lnTo>
                    <a:lnTo>
                      <a:pt x="1244" y="2465"/>
                    </a:lnTo>
                    <a:lnTo>
                      <a:pt x="1372" y="2511"/>
                    </a:lnTo>
                    <a:lnTo>
                      <a:pt x="1503" y="2548"/>
                    </a:lnTo>
                    <a:lnTo>
                      <a:pt x="1635" y="2577"/>
                    </a:lnTo>
                    <a:lnTo>
                      <a:pt x="1772" y="2596"/>
                    </a:lnTo>
                    <a:lnTo>
                      <a:pt x="1912" y="2605"/>
                    </a:lnTo>
                    <a:lnTo>
                      <a:pt x="1982" y="2606"/>
                    </a:lnTo>
                    <a:lnTo>
                      <a:pt x="2032" y="2605"/>
                    </a:lnTo>
                    <a:lnTo>
                      <a:pt x="2130" y="2600"/>
                    </a:lnTo>
                    <a:lnTo>
                      <a:pt x="2275" y="2584"/>
                    </a:lnTo>
                    <a:lnTo>
                      <a:pt x="2466" y="2544"/>
                    </a:lnTo>
                    <a:lnTo>
                      <a:pt x="2655" y="2488"/>
                    </a:lnTo>
                    <a:lnTo>
                      <a:pt x="2749" y="2452"/>
                    </a:lnTo>
                    <a:lnTo>
                      <a:pt x="2749" y="0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27">
                <a:extLst>
                  <a:ext uri="{FF2B5EF4-FFF2-40B4-BE49-F238E27FC236}">
                    <a16:creationId xmlns:a16="http://schemas.microsoft.com/office/drawing/2014/main" id="{B4D947D2-05D4-104F-9B7B-3EACBAEFE7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1" y="3391"/>
                <a:ext cx="399" cy="374"/>
              </a:xfrm>
              <a:custGeom>
                <a:avLst/>
                <a:gdLst>
                  <a:gd name="T0" fmla="*/ 0 w 1994"/>
                  <a:gd name="T1" fmla="*/ 0 h 1867"/>
                  <a:gd name="T2" fmla="*/ 3 w 1994"/>
                  <a:gd name="T3" fmla="*/ 49 h 1867"/>
                  <a:gd name="T4" fmla="*/ 14 w 1994"/>
                  <a:gd name="T5" fmla="*/ 148 h 1867"/>
                  <a:gd name="T6" fmla="*/ 30 w 1994"/>
                  <a:gd name="T7" fmla="*/ 247 h 1867"/>
                  <a:gd name="T8" fmla="*/ 50 w 1994"/>
                  <a:gd name="T9" fmla="*/ 346 h 1867"/>
                  <a:gd name="T10" fmla="*/ 77 w 1994"/>
                  <a:gd name="T11" fmla="*/ 444 h 1867"/>
                  <a:gd name="T12" fmla="*/ 108 w 1994"/>
                  <a:gd name="T13" fmla="*/ 541 h 1867"/>
                  <a:gd name="T14" fmla="*/ 145 w 1994"/>
                  <a:gd name="T15" fmla="*/ 637 h 1867"/>
                  <a:gd name="T16" fmla="*/ 186 w 1994"/>
                  <a:gd name="T17" fmla="*/ 732 h 1867"/>
                  <a:gd name="T18" fmla="*/ 209 w 1994"/>
                  <a:gd name="T19" fmla="*/ 779 h 1867"/>
                  <a:gd name="T20" fmla="*/ 243 w 1994"/>
                  <a:gd name="T21" fmla="*/ 842 h 1867"/>
                  <a:gd name="T22" fmla="*/ 315 w 1994"/>
                  <a:gd name="T23" fmla="*/ 961 h 1867"/>
                  <a:gd name="T24" fmla="*/ 396 w 1994"/>
                  <a:gd name="T25" fmla="*/ 1074 h 1867"/>
                  <a:gd name="T26" fmla="*/ 481 w 1994"/>
                  <a:gd name="T27" fmla="*/ 1181 h 1867"/>
                  <a:gd name="T28" fmla="*/ 574 w 1994"/>
                  <a:gd name="T29" fmla="*/ 1281 h 1867"/>
                  <a:gd name="T30" fmla="*/ 673 w 1994"/>
                  <a:gd name="T31" fmla="*/ 1374 h 1867"/>
                  <a:gd name="T32" fmla="*/ 777 w 1994"/>
                  <a:gd name="T33" fmla="*/ 1460 h 1867"/>
                  <a:gd name="T34" fmla="*/ 886 w 1994"/>
                  <a:gd name="T35" fmla="*/ 1538 h 1867"/>
                  <a:gd name="T36" fmla="*/ 1001 w 1994"/>
                  <a:gd name="T37" fmla="*/ 1608 h 1867"/>
                  <a:gd name="T38" fmla="*/ 1119 w 1994"/>
                  <a:gd name="T39" fmla="*/ 1671 h 1867"/>
                  <a:gd name="T40" fmla="*/ 1242 w 1994"/>
                  <a:gd name="T41" fmla="*/ 1726 h 1867"/>
                  <a:gd name="T42" fmla="*/ 1370 w 1994"/>
                  <a:gd name="T43" fmla="*/ 1772 h 1867"/>
                  <a:gd name="T44" fmla="*/ 1501 w 1994"/>
                  <a:gd name="T45" fmla="*/ 1809 h 1867"/>
                  <a:gd name="T46" fmla="*/ 1633 w 1994"/>
                  <a:gd name="T47" fmla="*/ 1837 h 1867"/>
                  <a:gd name="T48" fmla="*/ 1770 w 1994"/>
                  <a:gd name="T49" fmla="*/ 1856 h 1867"/>
                  <a:gd name="T50" fmla="*/ 1910 w 1994"/>
                  <a:gd name="T51" fmla="*/ 1866 h 1867"/>
                  <a:gd name="T52" fmla="*/ 1980 w 1994"/>
                  <a:gd name="T53" fmla="*/ 1867 h 1867"/>
                  <a:gd name="T54" fmla="*/ 1994 w 1994"/>
                  <a:gd name="T55" fmla="*/ 1867 h 1867"/>
                  <a:gd name="T56" fmla="*/ 1994 w 1994"/>
                  <a:gd name="T57" fmla="*/ 0 h 1867"/>
                  <a:gd name="T58" fmla="*/ 0 w 1994"/>
                  <a:gd name="T59" fmla="*/ 0 h 18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94" h="1867">
                    <a:moveTo>
                      <a:pt x="0" y="0"/>
                    </a:moveTo>
                    <a:lnTo>
                      <a:pt x="3" y="49"/>
                    </a:lnTo>
                    <a:lnTo>
                      <a:pt x="14" y="148"/>
                    </a:lnTo>
                    <a:lnTo>
                      <a:pt x="30" y="247"/>
                    </a:lnTo>
                    <a:lnTo>
                      <a:pt x="50" y="346"/>
                    </a:lnTo>
                    <a:lnTo>
                      <a:pt x="77" y="444"/>
                    </a:lnTo>
                    <a:lnTo>
                      <a:pt x="108" y="541"/>
                    </a:lnTo>
                    <a:lnTo>
                      <a:pt x="145" y="637"/>
                    </a:lnTo>
                    <a:lnTo>
                      <a:pt x="186" y="732"/>
                    </a:lnTo>
                    <a:lnTo>
                      <a:pt x="209" y="779"/>
                    </a:lnTo>
                    <a:lnTo>
                      <a:pt x="243" y="842"/>
                    </a:lnTo>
                    <a:lnTo>
                      <a:pt x="315" y="961"/>
                    </a:lnTo>
                    <a:lnTo>
                      <a:pt x="396" y="1074"/>
                    </a:lnTo>
                    <a:lnTo>
                      <a:pt x="481" y="1181"/>
                    </a:lnTo>
                    <a:lnTo>
                      <a:pt x="574" y="1281"/>
                    </a:lnTo>
                    <a:lnTo>
                      <a:pt x="673" y="1374"/>
                    </a:lnTo>
                    <a:lnTo>
                      <a:pt x="777" y="1460"/>
                    </a:lnTo>
                    <a:lnTo>
                      <a:pt x="886" y="1538"/>
                    </a:lnTo>
                    <a:lnTo>
                      <a:pt x="1001" y="1608"/>
                    </a:lnTo>
                    <a:lnTo>
                      <a:pt x="1119" y="1671"/>
                    </a:lnTo>
                    <a:lnTo>
                      <a:pt x="1242" y="1726"/>
                    </a:lnTo>
                    <a:lnTo>
                      <a:pt x="1370" y="1772"/>
                    </a:lnTo>
                    <a:lnTo>
                      <a:pt x="1501" y="1809"/>
                    </a:lnTo>
                    <a:lnTo>
                      <a:pt x="1633" y="1837"/>
                    </a:lnTo>
                    <a:lnTo>
                      <a:pt x="1770" y="1856"/>
                    </a:lnTo>
                    <a:lnTo>
                      <a:pt x="1910" y="1866"/>
                    </a:lnTo>
                    <a:lnTo>
                      <a:pt x="1980" y="1867"/>
                    </a:lnTo>
                    <a:lnTo>
                      <a:pt x="1994" y="1867"/>
                    </a:lnTo>
                    <a:lnTo>
                      <a:pt x="199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70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28">
                <a:extLst>
                  <a:ext uri="{FF2B5EF4-FFF2-40B4-BE49-F238E27FC236}">
                    <a16:creationId xmlns:a16="http://schemas.microsoft.com/office/drawing/2014/main" id="{F0152311-E732-6443-AC59-5D4B29DE17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7" y="4239"/>
                <a:ext cx="223" cy="345"/>
              </a:xfrm>
              <a:custGeom>
                <a:avLst/>
                <a:gdLst>
                  <a:gd name="T0" fmla="*/ 558 w 1116"/>
                  <a:gd name="T1" fmla="*/ 1728 h 1728"/>
                  <a:gd name="T2" fmla="*/ 529 w 1116"/>
                  <a:gd name="T3" fmla="*/ 1728 h 1728"/>
                  <a:gd name="T4" fmla="*/ 474 w 1116"/>
                  <a:gd name="T5" fmla="*/ 1722 h 1728"/>
                  <a:gd name="T6" fmla="*/ 419 w 1116"/>
                  <a:gd name="T7" fmla="*/ 1711 h 1728"/>
                  <a:gd name="T8" fmla="*/ 367 w 1116"/>
                  <a:gd name="T9" fmla="*/ 1695 h 1728"/>
                  <a:gd name="T10" fmla="*/ 317 w 1116"/>
                  <a:gd name="T11" fmla="*/ 1674 h 1728"/>
                  <a:gd name="T12" fmla="*/ 270 w 1116"/>
                  <a:gd name="T13" fmla="*/ 1647 h 1728"/>
                  <a:gd name="T14" fmla="*/ 225 w 1116"/>
                  <a:gd name="T15" fmla="*/ 1617 h 1728"/>
                  <a:gd name="T16" fmla="*/ 183 w 1116"/>
                  <a:gd name="T17" fmla="*/ 1583 h 1728"/>
                  <a:gd name="T18" fmla="*/ 145 w 1116"/>
                  <a:gd name="T19" fmla="*/ 1545 h 1728"/>
                  <a:gd name="T20" fmla="*/ 111 w 1116"/>
                  <a:gd name="T21" fmla="*/ 1504 h 1728"/>
                  <a:gd name="T22" fmla="*/ 82 w 1116"/>
                  <a:gd name="T23" fmla="*/ 1459 h 1728"/>
                  <a:gd name="T24" fmla="*/ 55 w 1116"/>
                  <a:gd name="T25" fmla="*/ 1412 h 1728"/>
                  <a:gd name="T26" fmla="*/ 35 w 1116"/>
                  <a:gd name="T27" fmla="*/ 1362 h 1728"/>
                  <a:gd name="T28" fmla="*/ 18 w 1116"/>
                  <a:gd name="T29" fmla="*/ 1310 h 1728"/>
                  <a:gd name="T30" fmla="*/ 6 w 1116"/>
                  <a:gd name="T31" fmla="*/ 1255 h 1728"/>
                  <a:gd name="T32" fmla="*/ 1 w 1116"/>
                  <a:gd name="T33" fmla="*/ 1199 h 1728"/>
                  <a:gd name="T34" fmla="*/ 0 w 1116"/>
                  <a:gd name="T35" fmla="*/ 1171 h 1728"/>
                  <a:gd name="T36" fmla="*/ 0 w 1116"/>
                  <a:gd name="T37" fmla="*/ 0 h 1728"/>
                  <a:gd name="T38" fmla="*/ 1116 w 1116"/>
                  <a:gd name="T39" fmla="*/ 0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16" h="1728">
                    <a:moveTo>
                      <a:pt x="558" y="1728"/>
                    </a:moveTo>
                    <a:lnTo>
                      <a:pt x="529" y="1728"/>
                    </a:lnTo>
                    <a:lnTo>
                      <a:pt x="474" y="1722"/>
                    </a:lnTo>
                    <a:lnTo>
                      <a:pt x="419" y="1711"/>
                    </a:lnTo>
                    <a:lnTo>
                      <a:pt x="367" y="1695"/>
                    </a:lnTo>
                    <a:lnTo>
                      <a:pt x="317" y="1674"/>
                    </a:lnTo>
                    <a:lnTo>
                      <a:pt x="270" y="1647"/>
                    </a:lnTo>
                    <a:lnTo>
                      <a:pt x="225" y="1617"/>
                    </a:lnTo>
                    <a:lnTo>
                      <a:pt x="183" y="1583"/>
                    </a:lnTo>
                    <a:lnTo>
                      <a:pt x="145" y="1545"/>
                    </a:lnTo>
                    <a:lnTo>
                      <a:pt x="111" y="1504"/>
                    </a:lnTo>
                    <a:lnTo>
                      <a:pt x="82" y="1459"/>
                    </a:lnTo>
                    <a:lnTo>
                      <a:pt x="55" y="1412"/>
                    </a:lnTo>
                    <a:lnTo>
                      <a:pt x="35" y="1362"/>
                    </a:lnTo>
                    <a:lnTo>
                      <a:pt x="18" y="1310"/>
                    </a:lnTo>
                    <a:lnTo>
                      <a:pt x="6" y="1255"/>
                    </a:lnTo>
                    <a:lnTo>
                      <a:pt x="1" y="1199"/>
                    </a:lnTo>
                    <a:lnTo>
                      <a:pt x="0" y="1171"/>
                    </a:lnTo>
                    <a:lnTo>
                      <a:pt x="0" y="0"/>
                    </a:lnTo>
                    <a:lnTo>
                      <a:pt x="111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Rectangle 29">
                <a:extLst>
                  <a:ext uri="{FF2B5EF4-FFF2-40B4-BE49-F238E27FC236}">
                    <a16:creationId xmlns:a16="http://schemas.microsoft.com/office/drawing/2014/main" id="{2C7CB1A3-56F1-2D4A-9543-8A7557BFE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1" y="4270"/>
                <a:ext cx="55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Rectangle 30">
                <a:extLst>
                  <a:ext uri="{FF2B5EF4-FFF2-40B4-BE49-F238E27FC236}">
                    <a16:creationId xmlns:a16="http://schemas.microsoft.com/office/drawing/2014/main" id="{D8250FBB-6F36-FC48-8EED-27B85BB07A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5" y="4270"/>
                <a:ext cx="56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Rectangle 31">
                <a:extLst>
                  <a:ext uri="{FF2B5EF4-FFF2-40B4-BE49-F238E27FC236}">
                    <a16:creationId xmlns:a16="http://schemas.microsoft.com/office/drawing/2014/main" id="{9EBDB9AA-3B7A-9E4E-8406-321ADAEDA7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3" y="4270"/>
                <a:ext cx="56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Rectangle 32">
                <a:extLst>
                  <a:ext uri="{FF2B5EF4-FFF2-40B4-BE49-F238E27FC236}">
                    <a16:creationId xmlns:a16="http://schemas.microsoft.com/office/drawing/2014/main" id="{9EAB53DF-782F-DB4F-9487-1246069439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4" y="4030"/>
                <a:ext cx="505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33">
                <a:extLst>
                  <a:ext uri="{FF2B5EF4-FFF2-40B4-BE49-F238E27FC236}">
                    <a16:creationId xmlns:a16="http://schemas.microsoft.com/office/drawing/2014/main" id="{A5E1BF34-2053-654B-AADF-DD76EE1EFB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49" y="2828"/>
                <a:ext cx="1784" cy="1784"/>
              </a:xfrm>
              <a:custGeom>
                <a:avLst/>
                <a:gdLst>
                  <a:gd name="T0" fmla="*/ 7890 w 8922"/>
                  <a:gd name="T1" fmla="*/ 8635 h 8922"/>
                  <a:gd name="T2" fmla="*/ 6371 w 8922"/>
                  <a:gd name="T3" fmla="*/ 5925 h 8922"/>
                  <a:gd name="T4" fmla="*/ 8637 w 8922"/>
                  <a:gd name="T5" fmla="*/ 8222 h 8922"/>
                  <a:gd name="T6" fmla="*/ 6469 w 8922"/>
                  <a:gd name="T7" fmla="*/ 5075 h 8922"/>
                  <a:gd name="T8" fmla="*/ 6218 w 8922"/>
                  <a:gd name="T9" fmla="*/ 5186 h 8922"/>
                  <a:gd name="T10" fmla="*/ 2975 w 8922"/>
                  <a:gd name="T11" fmla="*/ 1894 h 8922"/>
                  <a:gd name="T12" fmla="*/ 3304 w 8922"/>
                  <a:gd name="T13" fmla="*/ 1266 h 8922"/>
                  <a:gd name="T14" fmla="*/ 3801 w 8922"/>
                  <a:gd name="T15" fmla="*/ 764 h 8922"/>
                  <a:gd name="T16" fmla="*/ 4323 w 8922"/>
                  <a:gd name="T17" fmla="*/ 466 h 8922"/>
                  <a:gd name="T18" fmla="*/ 5017 w 8922"/>
                  <a:gd name="T19" fmla="*/ 293 h 8922"/>
                  <a:gd name="T20" fmla="*/ 5712 w 8922"/>
                  <a:gd name="T21" fmla="*/ 325 h 8922"/>
                  <a:gd name="T22" fmla="*/ 6364 w 8922"/>
                  <a:gd name="T23" fmla="*/ 552 h 8922"/>
                  <a:gd name="T24" fmla="*/ 6928 w 8922"/>
                  <a:gd name="T25" fmla="*/ 960 h 8922"/>
                  <a:gd name="T26" fmla="*/ 7360 w 8922"/>
                  <a:gd name="T27" fmla="*/ 1534 h 8922"/>
                  <a:gd name="T28" fmla="*/ 7581 w 8922"/>
                  <a:gd name="T29" fmla="*/ 2101 h 8922"/>
                  <a:gd name="T30" fmla="*/ 7649 w 8922"/>
                  <a:gd name="T31" fmla="*/ 2802 h 8922"/>
                  <a:gd name="T32" fmla="*/ 7517 w 8922"/>
                  <a:gd name="T33" fmla="*/ 3480 h 8922"/>
                  <a:gd name="T34" fmla="*/ 7199 w 8922"/>
                  <a:gd name="T35" fmla="*/ 4094 h 8922"/>
                  <a:gd name="T36" fmla="*/ 6705 w 8922"/>
                  <a:gd name="T37" fmla="*/ 4598 h 8922"/>
                  <a:gd name="T38" fmla="*/ 6075 w 8922"/>
                  <a:gd name="T39" fmla="*/ 4943 h 8922"/>
                  <a:gd name="T40" fmla="*/ 5008 w 8922"/>
                  <a:gd name="T41" fmla="*/ 5083 h 8922"/>
                  <a:gd name="T42" fmla="*/ 4039 w 8922"/>
                  <a:gd name="T43" fmla="*/ 4763 h 8922"/>
                  <a:gd name="T44" fmla="*/ 3288 w 8922"/>
                  <a:gd name="T45" fmla="*/ 4082 h 8922"/>
                  <a:gd name="T46" fmla="*/ 2877 w 8922"/>
                  <a:gd name="T47" fmla="*/ 3143 h 8922"/>
                  <a:gd name="T48" fmla="*/ 2927 w 8922"/>
                  <a:gd name="T49" fmla="*/ 2047 h 8922"/>
                  <a:gd name="T50" fmla="*/ 5382 w 8922"/>
                  <a:gd name="T51" fmla="*/ 8493 h 8922"/>
                  <a:gd name="T52" fmla="*/ 1255 w 8922"/>
                  <a:gd name="T53" fmla="*/ 8643 h 8922"/>
                  <a:gd name="T54" fmla="*/ 1394 w 8922"/>
                  <a:gd name="T55" fmla="*/ 8225 h 8922"/>
                  <a:gd name="T56" fmla="*/ 2586 w 8922"/>
                  <a:gd name="T57" fmla="*/ 3030 h 8922"/>
                  <a:gd name="T58" fmla="*/ 2161 w 8922"/>
                  <a:gd name="T59" fmla="*/ 3596 h 8922"/>
                  <a:gd name="T60" fmla="*/ 3108 w 8922"/>
                  <a:gd name="T61" fmla="*/ 4319 h 8922"/>
                  <a:gd name="T62" fmla="*/ 2175 w 8922"/>
                  <a:gd name="T63" fmla="*/ 4796 h 8922"/>
                  <a:gd name="T64" fmla="*/ 4667 w 8922"/>
                  <a:gd name="T65" fmla="*/ 5301 h 8922"/>
                  <a:gd name="T66" fmla="*/ 5479 w 8922"/>
                  <a:gd name="T67" fmla="*/ 8225 h 8922"/>
                  <a:gd name="T68" fmla="*/ 960 w 8922"/>
                  <a:gd name="T69" fmla="*/ 8550 h 8922"/>
                  <a:gd name="T70" fmla="*/ 570 w 8922"/>
                  <a:gd name="T71" fmla="*/ 8624 h 8922"/>
                  <a:gd name="T72" fmla="*/ 280 w 8922"/>
                  <a:gd name="T73" fmla="*/ 8267 h 8922"/>
                  <a:gd name="T74" fmla="*/ 7361 w 8922"/>
                  <a:gd name="T75" fmla="*/ 5117 h 8922"/>
                  <a:gd name="T76" fmla="*/ 7348 w 8922"/>
                  <a:gd name="T77" fmla="*/ 4367 h 8922"/>
                  <a:gd name="T78" fmla="*/ 7907 w 8922"/>
                  <a:gd name="T79" fmla="*/ 3150 h 8922"/>
                  <a:gd name="T80" fmla="*/ 7905 w 8922"/>
                  <a:gd name="T81" fmla="*/ 2182 h 8922"/>
                  <a:gd name="T82" fmla="*/ 7681 w 8922"/>
                  <a:gd name="T83" fmla="*/ 1504 h 8922"/>
                  <a:gd name="T84" fmla="*/ 7314 w 8922"/>
                  <a:gd name="T85" fmla="*/ 945 h 8922"/>
                  <a:gd name="T86" fmla="*/ 6723 w 8922"/>
                  <a:gd name="T87" fmla="*/ 431 h 8922"/>
                  <a:gd name="T88" fmla="*/ 6021 w 8922"/>
                  <a:gd name="T89" fmla="*/ 110 h 8922"/>
                  <a:gd name="T90" fmla="*/ 5254 w 8922"/>
                  <a:gd name="T91" fmla="*/ 0 h 8922"/>
                  <a:gd name="T92" fmla="*/ 4472 w 8922"/>
                  <a:gd name="T93" fmla="*/ 115 h 8922"/>
                  <a:gd name="T94" fmla="*/ 3820 w 8922"/>
                  <a:gd name="T95" fmla="*/ 411 h 8922"/>
                  <a:gd name="T96" fmla="*/ 3118 w 8922"/>
                  <a:gd name="T97" fmla="*/ 1044 h 8922"/>
                  <a:gd name="T98" fmla="*/ 2681 w 8922"/>
                  <a:gd name="T99" fmla="*/ 1894 h 8922"/>
                  <a:gd name="T100" fmla="*/ 0 w 8922"/>
                  <a:gd name="T101" fmla="*/ 6915 h 8922"/>
                  <a:gd name="T102" fmla="*/ 68 w 8922"/>
                  <a:gd name="T103" fmla="*/ 8529 h 8922"/>
                  <a:gd name="T104" fmla="*/ 334 w 8922"/>
                  <a:gd name="T105" fmla="*/ 8822 h 8922"/>
                  <a:gd name="T106" fmla="*/ 697 w 8922"/>
                  <a:gd name="T107" fmla="*/ 8922 h 8922"/>
                  <a:gd name="T108" fmla="*/ 5365 w 8922"/>
                  <a:gd name="T109" fmla="*/ 8854 h 8922"/>
                  <a:gd name="T110" fmla="*/ 5659 w 8922"/>
                  <a:gd name="T111" fmla="*/ 8589 h 8922"/>
                  <a:gd name="T112" fmla="*/ 5758 w 8922"/>
                  <a:gd name="T113" fmla="*/ 8225 h 8922"/>
                  <a:gd name="T114" fmla="*/ 5981 w 8922"/>
                  <a:gd name="T115" fmla="*/ 5827 h 8922"/>
                  <a:gd name="T116" fmla="*/ 7700 w 8922"/>
                  <a:gd name="T117" fmla="*/ 8868 h 8922"/>
                  <a:gd name="T118" fmla="*/ 8001 w 8922"/>
                  <a:gd name="T119" fmla="*/ 8915 h 8922"/>
                  <a:gd name="T120" fmla="*/ 8710 w 8922"/>
                  <a:gd name="T121" fmla="*/ 8576 h 8922"/>
                  <a:gd name="T122" fmla="*/ 8915 w 8922"/>
                  <a:gd name="T123" fmla="*/ 8090 h 8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922" h="8922">
                    <a:moveTo>
                      <a:pt x="8532" y="8364"/>
                    </a:moveTo>
                    <a:lnTo>
                      <a:pt x="8030" y="8615"/>
                    </a:lnTo>
                    <a:lnTo>
                      <a:pt x="8011" y="8624"/>
                    </a:lnTo>
                    <a:lnTo>
                      <a:pt x="7972" y="8637"/>
                    </a:lnTo>
                    <a:lnTo>
                      <a:pt x="7931" y="8640"/>
                    </a:lnTo>
                    <a:lnTo>
                      <a:pt x="7890" y="8635"/>
                    </a:lnTo>
                    <a:lnTo>
                      <a:pt x="7850" y="8622"/>
                    </a:lnTo>
                    <a:lnTo>
                      <a:pt x="7815" y="8601"/>
                    </a:lnTo>
                    <a:lnTo>
                      <a:pt x="7784" y="8573"/>
                    </a:lnTo>
                    <a:lnTo>
                      <a:pt x="7760" y="8537"/>
                    </a:lnTo>
                    <a:lnTo>
                      <a:pt x="7751" y="8517"/>
                    </a:lnTo>
                    <a:lnTo>
                      <a:pt x="6371" y="5925"/>
                    </a:lnTo>
                    <a:lnTo>
                      <a:pt x="7249" y="5478"/>
                    </a:lnTo>
                    <a:lnTo>
                      <a:pt x="8616" y="8086"/>
                    </a:lnTo>
                    <a:lnTo>
                      <a:pt x="8625" y="8103"/>
                    </a:lnTo>
                    <a:lnTo>
                      <a:pt x="8638" y="8142"/>
                    </a:lnTo>
                    <a:lnTo>
                      <a:pt x="8641" y="8182"/>
                    </a:lnTo>
                    <a:lnTo>
                      <a:pt x="8637" y="8222"/>
                    </a:lnTo>
                    <a:lnTo>
                      <a:pt x="8625" y="8259"/>
                    </a:lnTo>
                    <a:lnTo>
                      <a:pt x="8606" y="8295"/>
                    </a:lnTo>
                    <a:lnTo>
                      <a:pt x="8581" y="8326"/>
                    </a:lnTo>
                    <a:lnTo>
                      <a:pt x="8550" y="8353"/>
                    </a:lnTo>
                    <a:lnTo>
                      <a:pt x="8532" y="8364"/>
                    </a:lnTo>
                    <a:close/>
                    <a:moveTo>
                      <a:pt x="6469" y="5075"/>
                    </a:moveTo>
                    <a:lnTo>
                      <a:pt x="6530" y="5043"/>
                    </a:lnTo>
                    <a:lnTo>
                      <a:pt x="6640" y="4981"/>
                    </a:lnTo>
                    <a:lnTo>
                      <a:pt x="6692" y="4949"/>
                    </a:lnTo>
                    <a:lnTo>
                      <a:pt x="6901" y="5353"/>
                    </a:lnTo>
                    <a:lnTo>
                      <a:pt x="6427" y="5590"/>
                    </a:lnTo>
                    <a:lnTo>
                      <a:pt x="6218" y="5186"/>
                    </a:lnTo>
                    <a:lnTo>
                      <a:pt x="6254" y="5175"/>
                    </a:lnTo>
                    <a:lnTo>
                      <a:pt x="6322" y="5149"/>
                    </a:lnTo>
                    <a:lnTo>
                      <a:pt x="6415" y="5106"/>
                    </a:lnTo>
                    <a:lnTo>
                      <a:pt x="6469" y="5075"/>
                    </a:lnTo>
                    <a:close/>
                    <a:moveTo>
                      <a:pt x="2956" y="1952"/>
                    </a:moveTo>
                    <a:lnTo>
                      <a:pt x="2975" y="1894"/>
                    </a:lnTo>
                    <a:lnTo>
                      <a:pt x="3017" y="1783"/>
                    </a:lnTo>
                    <a:lnTo>
                      <a:pt x="3064" y="1673"/>
                    </a:lnTo>
                    <a:lnTo>
                      <a:pt x="3117" y="1566"/>
                    </a:lnTo>
                    <a:lnTo>
                      <a:pt x="3174" y="1463"/>
                    </a:lnTo>
                    <a:lnTo>
                      <a:pt x="3237" y="1362"/>
                    </a:lnTo>
                    <a:lnTo>
                      <a:pt x="3304" y="1266"/>
                    </a:lnTo>
                    <a:lnTo>
                      <a:pt x="3376" y="1173"/>
                    </a:lnTo>
                    <a:lnTo>
                      <a:pt x="3453" y="1083"/>
                    </a:lnTo>
                    <a:lnTo>
                      <a:pt x="3533" y="997"/>
                    </a:lnTo>
                    <a:lnTo>
                      <a:pt x="3618" y="916"/>
                    </a:lnTo>
                    <a:lnTo>
                      <a:pt x="3708" y="838"/>
                    </a:lnTo>
                    <a:lnTo>
                      <a:pt x="3801" y="764"/>
                    </a:lnTo>
                    <a:lnTo>
                      <a:pt x="3897" y="696"/>
                    </a:lnTo>
                    <a:lnTo>
                      <a:pt x="3997" y="631"/>
                    </a:lnTo>
                    <a:lnTo>
                      <a:pt x="4101" y="572"/>
                    </a:lnTo>
                    <a:lnTo>
                      <a:pt x="4154" y="544"/>
                    </a:lnTo>
                    <a:lnTo>
                      <a:pt x="4211" y="516"/>
                    </a:lnTo>
                    <a:lnTo>
                      <a:pt x="4323" y="466"/>
                    </a:lnTo>
                    <a:lnTo>
                      <a:pt x="4436" y="422"/>
                    </a:lnTo>
                    <a:lnTo>
                      <a:pt x="4551" y="385"/>
                    </a:lnTo>
                    <a:lnTo>
                      <a:pt x="4667" y="352"/>
                    </a:lnTo>
                    <a:lnTo>
                      <a:pt x="4784" y="326"/>
                    </a:lnTo>
                    <a:lnTo>
                      <a:pt x="4900" y="306"/>
                    </a:lnTo>
                    <a:lnTo>
                      <a:pt x="5017" y="293"/>
                    </a:lnTo>
                    <a:lnTo>
                      <a:pt x="5134" y="284"/>
                    </a:lnTo>
                    <a:lnTo>
                      <a:pt x="5251" y="281"/>
                    </a:lnTo>
                    <a:lnTo>
                      <a:pt x="5367" y="284"/>
                    </a:lnTo>
                    <a:lnTo>
                      <a:pt x="5483" y="293"/>
                    </a:lnTo>
                    <a:lnTo>
                      <a:pt x="5598" y="306"/>
                    </a:lnTo>
                    <a:lnTo>
                      <a:pt x="5712" y="325"/>
                    </a:lnTo>
                    <a:lnTo>
                      <a:pt x="5825" y="350"/>
                    </a:lnTo>
                    <a:lnTo>
                      <a:pt x="5936" y="381"/>
                    </a:lnTo>
                    <a:lnTo>
                      <a:pt x="6046" y="415"/>
                    </a:lnTo>
                    <a:lnTo>
                      <a:pt x="6154" y="456"/>
                    </a:lnTo>
                    <a:lnTo>
                      <a:pt x="6260" y="502"/>
                    </a:lnTo>
                    <a:lnTo>
                      <a:pt x="6364" y="552"/>
                    </a:lnTo>
                    <a:lnTo>
                      <a:pt x="6465" y="608"/>
                    </a:lnTo>
                    <a:lnTo>
                      <a:pt x="6563" y="669"/>
                    </a:lnTo>
                    <a:lnTo>
                      <a:pt x="6659" y="734"/>
                    </a:lnTo>
                    <a:lnTo>
                      <a:pt x="6752" y="805"/>
                    </a:lnTo>
                    <a:lnTo>
                      <a:pt x="6841" y="879"/>
                    </a:lnTo>
                    <a:lnTo>
                      <a:pt x="6928" y="960"/>
                    </a:lnTo>
                    <a:lnTo>
                      <a:pt x="7011" y="1044"/>
                    </a:lnTo>
                    <a:lnTo>
                      <a:pt x="7089" y="1133"/>
                    </a:lnTo>
                    <a:lnTo>
                      <a:pt x="7163" y="1226"/>
                    </a:lnTo>
                    <a:lnTo>
                      <a:pt x="7233" y="1325"/>
                    </a:lnTo>
                    <a:lnTo>
                      <a:pt x="7299" y="1427"/>
                    </a:lnTo>
                    <a:lnTo>
                      <a:pt x="7360" y="1534"/>
                    </a:lnTo>
                    <a:lnTo>
                      <a:pt x="7389" y="1589"/>
                    </a:lnTo>
                    <a:lnTo>
                      <a:pt x="7416" y="1645"/>
                    </a:lnTo>
                    <a:lnTo>
                      <a:pt x="7467" y="1757"/>
                    </a:lnTo>
                    <a:lnTo>
                      <a:pt x="7511" y="1871"/>
                    </a:lnTo>
                    <a:lnTo>
                      <a:pt x="7548" y="1986"/>
                    </a:lnTo>
                    <a:lnTo>
                      <a:pt x="7581" y="2101"/>
                    </a:lnTo>
                    <a:lnTo>
                      <a:pt x="7606" y="2218"/>
                    </a:lnTo>
                    <a:lnTo>
                      <a:pt x="7627" y="2335"/>
                    </a:lnTo>
                    <a:lnTo>
                      <a:pt x="7640" y="2452"/>
                    </a:lnTo>
                    <a:lnTo>
                      <a:pt x="7649" y="2569"/>
                    </a:lnTo>
                    <a:lnTo>
                      <a:pt x="7652" y="2686"/>
                    </a:lnTo>
                    <a:lnTo>
                      <a:pt x="7649" y="2802"/>
                    </a:lnTo>
                    <a:lnTo>
                      <a:pt x="7640" y="2918"/>
                    </a:lnTo>
                    <a:lnTo>
                      <a:pt x="7627" y="3033"/>
                    </a:lnTo>
                    <a:lnTo>
                      <a:pt x="7607" y="3147"/>
                    </a:lnTo>
                    <a:lnTo>
                      <a:pt x="7583" y="3260"/>
                    </a:lnTo>
                    <a:lnTo>
                      <a:pt x="7552" y="3371"/>
                    </a:lnTo>
                    <a:lnTo>
                      <a:pt x="7517" y="3480"/>
                    </a:lnTo>
                    <a:lnTo>
                      <a:pt x="7477" y="3588"/>
                    </a:lnTo>
                    <a:lnTo>
                      <a:pt x="7431" y="3695"/>
                    </a:lnTo>
                    <a:lnTo>
                      <a:pt x="7381" y="3798"/>
                    </a:lnTo>
                    <a:lnTo>
                      <a:pt x="7324" y="3900"/>
                    </a:lnTo>
                    <a:lnTo>
                      <a:pt x="7264" y="3998"/>
                    </a:lnTo>
                    <a:lnTo>
                      <a:pt x="7199" y="4094"/>
                    </a:lnTo>
                    <a:lnTo>
                      <a:pt x="7128" y="4187"/>
                    </a:lnTo>
                    <a:lnTo>
                      <a:pt x="7053" y="4276"/>
                    </a:lnTo>
                    <a:lnTo>
                      <a:pt x="6973" y="4363"/>
                    </a:lnTo>
                    <a:lnTo>
                      <a:pt x="6888" y="4444"/>
                    </a:lnTo>
                    <a:lnTo>
                      <a:pt x="6800" y="4524"/>
                    </a:lnTo>
                    <a:lnTo>
                      <a:pt x="6705" y="4598"/>
                    </a:lnTo>
                    <a:lnTo>
                      <a:pt x="6608" y="4668"/>
                    </a:lnTo>
                    <a:lnTo>
                      <a:pt x="6506" y="4734"/>
                    </a:lnTo>
                    <a:lnTo>
                      <a:pt x="6398" y="4795"/>
                    </a:lnTo>
                    <a:lnTo>
                      <a:pt x="6344" y="4824"/>
                    </a:lnTo>
                    <a:lnTo>
                      <a:pt x="6255" y="4868"/>
                    </a:lnTo>
                    <a:lnTo>
                      <a:pt x="6075" y="4943"/>
                    </a:lnTo>
                    <a:lnTo>
                      <a:pt x="5896" y="5003"/>
                    </a:lnTo>
                    <a:lnTo>
                      <a:pt x="5716" y="5048"/>
                    </a:lnTo>
                    <a:lnTo>
                      <a:pt x="5537" y="5077"/>
                    </a:lnTo>
                    <a:lnTo>
                      <a:pt x="5359" y="5093"/>
                    </a:lnTo>
                    <a:lnTo>
                      <a:pt x="5182" y="5095"/>
                    </a:lnTo>
                    <a:lnTo>
                      <a:pt x="5008" y="5083"/>
                    </a:lnTo>
                    <a:lnTo>
                      <a:pt x="4836" y="5059"/>
                    </a:lnTo>
                    <a:lnTo>
                      <a:pt x="4668" y="5022"/>
                    </a:lnTo>
                    <a:lnTo>
                      <a:pt x="4503" y="4974"/>
                    </a:lnTo>
                    <a:lnTo>
                      <a:pt x="4343" y="4915"/>
                    </a:lnTo>
                    <a:lnTo>
                      <a:pt x="4189" y="4844"/>
                    </a:lnTo>
                    <a:lnTo>
                      <a:pt x="4039" y="4763"/>
                    </a:lnTo>
                    <a:lnTo>
                      <a:pt x="3895" y="4671"/>
                    </a:lnTo>
                    <a:lnTo>
                      <a:pt x="3758" y="4571"/>
                    </a:lnTo>
                    <a:lnTo>
                      <a:pt x="3628" y="4461"/>
                    </a:lnTo>
                    <a:lnTo>
                      <a:pt x="3507" y="4343"/>
                    </a:lnTo>
                    <a:lnTo>
                      <a:pt x="3393" y="4216"/>
                    </a:lnTo>
                    <a:lnTo>
                      <a:pt x="3288" y="4082"/>
                    </a:lnTo>
                    <a:lnTo>
                      <a:pt x="3192" y="3940"/>
                    </a:lnTo>
                    <a:lnTo>
                      <a:pt x="3108" y="3793"/>
                    </a:lnTo>
                    <a:lnTo>
                      <a:pt x="3032" y="3638"/>
                    </a:lnTo>
                    <a:lnTo>
                      <a:pt x="2968" y="3478"/>
                    </a:lnTo>
                    <a:lnTo>
                      <a:pt x="2917" y="3313"/>
                    </a:lnTo>
                    <a:lnTo>
                      <a:pt x="2877" y="3143"/>
                    </a:lnTo>
                    <a:lnTo>
                      <a:pt x="2850" y="2968"/>
                    </a:lnTo>
                    <a:lnTo>
                      <a:pt x="2837" y="2790"/>
                    </a:lnTo>
                    <a:lnTo>
                      <a:pt x="2837" y="2608"/>
                    </a:lnTo>
                    <a:lnTo>
                      <a:pt x="2851" y="2423"/>
                    </a:lnTo>
                    <a:lnTo>
                      <a:pt x="2881" y="2236"/>
                    </a:lnTo>
                    <a:lnTo>
                      <a:pt x="2927" y="2047"/>
                    </a:lnTo>
                    <a:lnTo>
                      <a:pt x="2956" y="1952"/>
                    </a:lnTo>
                    <a:close/>
                    <a:moveTo>
                      <a:pt x="5479" y="8225"/>
                    </a:moveTo>
                    <a:lnTo>
                      <a:pt x="5478" y="8269"/>
                    </a:lnTo>
                    <a:lnTo>
                      <a:pt x="5460" y="8351"/>
                    </a:lnTo>
                    <a:lnTo>
                      <a:pt x="5428" y="8427"/>
                    </a:lnTo>
                    <a:lnTo>
                      <a:pt x="5382" y="8493"/>
                    </a:lnTo>
                    <a:lnTo>
                      <a:pt x="5324" y="8550"/>
                    </a:lnTo>
                    <a:lnTo>
                      <a:pt x="5257" y="8594"/>
                    </a:lnTo>
                    <a:lnTo>
                      <a:pt x="5182" y="8625"/>
                    </a:lnTo>
                    <a:lnTo>
                      <a:pt x="5103" y="8641"/>
                    </a:lnTo>
                    <a:lnTo>
                      <a:pt x="5061" y="8643"/>
                    </a:lnTo>
                    <a:lnTo>
                      <a:pt x="1255" y="8643"/>
                    </a:lnTo>
                    <a:lnTo>
                      <a:pt x="1285" y="8600"/>
                    </a:lnTo>
                    <a:lnTo>
                      <a:pt x="1336" y="8502"/>
                    </a:lnTo>
                    <a:lnTo>
                      <a:pt x="1373" y="8395"/>
                    </a:lnTo>
                    <a:lnTo>
                      <a:pt x="1389" y="8310"/>
                    </a:lnTo>
                    <a:lnTo>
                      <a:pt x="1394" y="8253"/>
                    </a:lnTo>
                    <a:lnTo>
                      <a:pt x="1394" y="8225"/>
                    </a:lnTo>
                    <a:lnTo>
                      <a:pt x="1394" y="2579"/>
                    </a:lnTo>
                    <a:lnTo>
                      <a:pt x="2565" y="2579"/>
                    </a:lnTo>
                    <a:lnTo>
                      <a:pt x="2563" y="2644"/>
                    </a:lnTo>
                    <a:lnTo>
                      <a:pt x="2565" y="2774"/>
                    </a:lnTo>
                    <a:lnTo>
                      <a:pt x="2572" y="2902"/>
                    </a:lnTo>
                    <a:lnTo>
                      <a:pt x="2586" y="3030"/>
                    </a:lnTo>
                    <a:lnTo>
                      <a:pt x="2606" y="3156"/>
                    </a:lnTo>
                    <a:lnTo>
                      <a:pt x="2631" y="3283"/>
                    </a:lnTo>
                    <a:lnTo>
                      <a:pt x="2661" y="3408"/>
                    </a:lnTo>
                    <a:lnTo>
                      <a:pt x="2698" y="3534"/>
                    </a:lnTo>
                    <a:lnTo>
                      <a:pt x="2719" y="3596"/>
                    </a:lnTo>
                    <a:lnTo>
                      <a:pt x="2161" y="3596"/>
                    </a:lnTo>
                    <a:lnTo>
                      <a:pt x="2161" y="3876"/>
                    </a:lnTo>
                    <a:lnTo>
                      <a:pt x="2830" y="3876"/>
                    </a:lnTo>
                    <a:lnTo>
                      <a:pt x="2865" y="3942"/>
                    </a:lnTo>
                    <a:lnTo>
                      <a:pt x="2939" y="4073"/>
                    </a:lnTo>
                    <a:lnTo>
                      <a:pt x="3020" y="4199"/>
                    </a:lnTo>
                    <a:lnTo>
                      <a:pt x="3108" y="4319"/>
                    </a:lnTo>
                    <a:lnTo>
                      <a:pt x="3202" y="4434"/>
                    </a:lnTo>
                    <a:lnTo>
                      <a:pt x="3302" y="4544"/>
                    </a:lnTo>
                    <a:lnTo>
                      <a:pt x="3410" y="4648"/>
                    </a:lnTo>
                    <a:lnTo>
                      <a:pt x="3524" y="4748"/>
                    </a:lnTo>
                    <a:lnTo>
                      <a:pt x="3583" y="4796"/>
                    </a:lnTo>
                    <a:lnTo>
                      <a:pt x="2175" y="4796"/>
                    </a:lnTo>
                    <a:lnTo>
                      <a:pt x="2175" y="5075"/>
                    </a:lnTo>
                    <a:lnTo>
                      <a:pt x="4043" y="5075"/>
                    </a:lnTo>
                    <a:lnTo>
                      <a:pt x="4132" y="5118"/>
                    </a:lnTo>
                    <a:lnTo>
                      <a:pt x="4310" y="5192"/>
                    </a:lnTo>
                    <a:lnTo>
                      <a:pt x="4488" y="5252"/>
                    </a:lnTo>
                    <a:lnTo>
                      <a:pt x="4667" y="5301"/>
                    </a:lnTo>
                    <a:lnTo>
                      <a:pt x="4845" y="5334"/>
                    </a:lnTo>
                    <a:lnTo>
                      <a:pt x="5025" y="5355"/>
                    </a:lnTo>
                    <a:lnTo>
                      <a:pt x="5206" y="5363"/>
                    </a:lnTo>
                    <a:lnTo>
                      <a:pt x="5388" y="5360"/>
                    </a:lnTo>
                    <a:lnTo>
                      <a:pt x="5479" y="5353"/>
                    </a:lnTo>
                    <a:lnTo>
                      <a:pt x="5479" y="8225"/>
                    </a:lnTo>
                    <a:close/>
                    <a:moveTo>
                      <a:pt x="1116" y="8225"/>
                    </a:moveTo>
                    <a:lnTo>
                      <a:pt x="1114" y="8269"/>
                    </a:lnTo>
                    <a:lnTo>
                      <a:pt x="1097" y="8351"/>
                    </a:lnTo>
                    <a:lnTo>
                      <a:pt x="1063" y="8427"/>
                    </a:lnTo>
                    <a:lnTo>
                      <a:pt x="1017" y="8493"/>
                    </a:lnTo>
                    <a:lnTo>
                      <a:pt x="960" y="8550"/>
                    </a:lnTo>
                    <a:lnTo>
                      <a:pt x="893" y="8594"/>
                    </a:lnTo>
                    <a:lnTo>
                      <a:pt x="819" y="8625"/>
                    </a:lnTo>
                    <a:lnTo>
                      <a:pt x="738" y="8641"/>
                    </a:lnTo>
                    <a:lnTo>
                      <a:pt x="697" y="8643"/>
                    </a:lnTo>
                    <a:lnTo>
                      <a:pt x="653" y="8641"/>
                    </a:lnTo>
                    <a:lnTo>
                      <a:pt x="570" y="8624"/>
                    </a:lnTo>
                    <a:lnTo>
                      <a:pt x="495" y="8592"/>
                    </a:lnTo>
                    <a:lnTo>
                      <a:pt x="428" y="8546"/>
                    </a:lnTo>
                    <a:lnTo>
                      <a:pt x="372" y="8488"/>
                    </a:lnTo>
                    <a:lnTo>
                      <a:pt x="327" y="8420"/>
                    </a:lnTo>
                    <a:lnTo>
                      <a:pt x="297" y="8346"/>
                    </a:lnTo>
                    <a:lnTo>
                      <a:pt x="280" y="8267"/>
                    </a:lnTo>
                    <a:lnTo>
                      <a:pt x="279" y="8225"/>
                    </a:lnTo>
                    <a:lnTo>
                      <a:pt x="279" y="7193"/>
                    </a:lnTo>
                    <a:lnTo>
                      <a:pt x="1116" y="7193"/>
                    </a:lnTo>
                    <a:lnTo>
                      <a:pt x="1116" y="8225"/>
                    </a:lnTo>
                    <a:close/>
                    <a:moveTo>
                      <a:pt x="8867" y="7946"/>
                    </a:moveTo>
                    <a:lnTo>
                      <a:pt x="7361" y="5117"/>
                    </a:lnTo>
                    <a:lnTo>
                      <a:pt x="7165" y="5214"/>
                    </a:lnTo>
                    <a:lnTo>
                      <a:pt x="6943" y="4767"/>
                    </a:lnTo>
                    <a:lnTo>
                      <a:pt x="6988" y="4732"/>
                    </a:lnTo>
                    <a:lnTo>
                      <a:pt x="7075" y="4656"/>
                    </a:lnTo>
                    <a:lnTo>
                      <a:pt x="7198" y="4537"/>
                    </a:lnTo>
                    <a:lnTo>
                      <a:pt x="7348" y="4367"/>
                    </a:lnTo>
                    <a:lnTo>
                      <a:pt x="7483" y="4185"/>
                    </a:lnTo>
                    <a:lnTo>
                      <a:pt x="7603" y="3994"/>
                    </a:lnTo>
                    <a:lnTo>
                      <a:pt x="7704" y="3793"/>
                    </a:lnTo>
                    <a:lnTo>
                      <a:pt x="7790" y="3585"/>
                    </a:lnTo>
                    <a:lnTo>
                      <a:pt x="7858" y="3370"/>
                    </a:lnTo>
                    <a:lnTo>
                      <a:pt x="7907" y="3150"/>
                    </a:lnTo>
                    <a:lnTo>
                      <a:pt x="7938" y="2925"/>
                    </a:lnTo>
                    <a:lnTo>
                      <a:pt x="7951" y="2698"/>
                    </a:lnTo>
                    <a:lnTo>
                      <a:pt x="7946" y="2527"/>
                    </a:lnTo>
                    <a:lnTo>
                      <a:pt x="7937" y="2412"/>
                    </a:lnTo>
                    <a:lnTo>
                      <a:pt x="7924" y="2297"/>
                    </a:lnTo>
                    <a:lnTo>
                      <a:pt x="7905" y="2182"/>
                    </a:lnTo>
                    <a:lnTo>
                      <a:pt x="7881" y="2068"/>
                    </a:lnTo>
                    <a:lnTo>
                      <a:pt x="7851" y="1954"/>
                    </a:lnTo>
                    <a:lnTo>
                      <a:pt x="7817" y="1840"/>
                    </a:lnTo>
                    <a:lnTo>
                      <a:pt x="7777" y="1728"/>
                    </a:lnTo>
                    <a:lnTo>
                      <a:pt x="7732" y="1616"/>
                    </a:lnTo>
                    <a:lnTo>
                      <a:pt x="7681" y="1504"/>
                    </a:lnTo>
                    <a:lnTo>
                      <a:pt x="7654" y="1450"/>
                    </a:lnTo>
                    <a:lnTo>
                      <a:pt x="7621" y="1388"/>
                    </a:lnTo>
                    <a:lnTo>
                      <a:pt x="7552" y="1270"/>
                    </a:lnTo>
                    <a:lnTo>
                      <a:pt x="7477" y="1157"/>
                    </a:lnTo>
                    <a:lnTo>
                      <a:pt x="7398" y="1049"/>
                    </a:lnTo>
                    <a:lnTo>
                      <a:pt x="7314" y="945"/>
                    </a:lnTo>
                    <a:lnTo>
                      <a:pt x="7225" y="847"/>
                    </a:lnTo>
                    <a:lnTo>
                      <a:pt x="7132" y="753"/>
                    </a:lnTo>
                    <a:lnTo>
                      <a:pt x="7036" y="664"/>
                    </a:lnTo>
                    <a:lnTo>
                      <a:pt x="6934" y="581"/>
                    </a:lnTo>
                    <a:lnTo>
                      <a:pt x="6831" y="503"/>
                    </a:lnTo>
                    <a:lnTo>
                      <a:pt x="6723" y="431"/>
                    </a:lnTo>
                    <a:lnTo>
                      <a:pt x="6612" y="363"/>
                    </a:lnTo>
                    <a:lnTo>
                      <a:pt x="6498" y="301"/>
                    </a:lnTo>
                    <a:lnTo>
                      <a:pt x="6382" y="245"/>
                    </a:lnTo>
                    <a:lnTo>
                      <a:pt x="6264" y="194"/>
                    </a:lnTo>
                    <a:lnTo>
                      <a:pt x="6143" y="150"/>
                    </a:lnTo>
                    <a:lnTo>
                      <a:pt x="6021" y="110"/>
                    </a:lnTo>
                    <a:lnTo>
                      <a:pt x="5896" y="76"/>
                    </a:lnTo>
                    <a:lnTo>
                      <a:pt x="5770" y="49"/>
                    </a:lnTo>
                    <a:lnTo>
                      <a:pt x="5642" y="27"/>
                    </a:lnTo>
                    <a:lnTo>
                      <a:pt x="5513" y="13"/>
                    </a:lnTo>
                    <a:lnTo>
                      <a:pt x="5384" y="3"/>
                    </a:lnTo>
                    <a:lnTo>
                      <a:pt x="5254" y="0"/>
                    </a:lnTo>
                    <a:lnTo>
                      <a:pt x="5123" y="3"/>
                    </a:lnTo>
                    <a:lnTo>
                      <a:pt x="4993" y="13"/>
                    </a:lnTo>
                    <a:lnTo>
                      <a:pt x="4862" y="28"/>
                    </a:lnTo>
                    <a:lnTo>
                      <a:pt x="4731" y="50"/>
                    </a:lnTo>
                    <a:lnTo>
                      <a:pt x="4602" y="79"/>
                    </a:lnTo>
                    <a:lnTo>
                      <a:pt x="4472" y="115"/>
                    </a:lnTo>
                    <a:lnTo>
                      <a:pt x="4344" y="157"/>
                    </a:lnTo>
                    <a:lnTo>
                      <a:pt x="4217" y="206"/>
                    </a:lnTo>
                    <a:lnTo>
                      <a:pt x="4091" y="262"/>
                    </a:lnTo>
                    <a:lnTo>
                      <a:pt x="4029" y="293"/>
                    </a:lnTo>
                    <a:lnTo>
                      <a:pt x="3958" y="330"/>
                    </a:lnTo>
                    <a:lnTo>
                      <a:pt x="3820" y="411"/>
                    </a:lnTo>
                    <a:lnTo>
                      <a:pt x="3687" y="500"/>
                    </a:lnTo>
                    <a:lnTo>
                      <a:pt x="3559" y="595"/>
                    </a:lnTo>
                    <a:lnTo>
                      <a:pt x="3439" y="697"/>
                    </a:lnTo>
                    <a:lnTo>
                      <a:pt x="3325" y="807"/>
                    </a:lnTo>
                    <a:lnTo>
                      <a:pt x="3217" y="923"/>
                    </a:lnTo>
                    <a:lnTo>
                      <a:pt x="3118" y="1044"/>
                    </a:lnTo>
                    <a:lnTo>
                      <a:pt x="3025" y="1173"/>
                    </a:lnTo>
                    <a:lnTo>
                      <a:pt x="2939" y="1307"/>
                    </a:lnTo>
                    <a:lnTo>
                      <a:pt x="2863" y="1446"/>
                    </a:lnTo>
                    <a:lnTo>
                      <a:pt x="2794" y="1590"/>
                    </a:lnTo>
                    <a:lnTo>
                      <a:pt x="2733" y="1741"/>
                    </a:lnTo>
                    <a:lnTo>
                      <a:pt x="2681" y="1894"/>
                    </a:lnTo>
                    <a:lnTo>
                      <a:pt x="2639" y="2053"/>
                    </a:lnTo>
                    <a:lnTo>
                      <a:pt x="2606" y="2216"/>
                    </a:lnTo>
                    <a:lnTo>
                      <a:pt x="2593" y="2300"/>
                    </a:lnTo>
                    <a:lnTo>
                      <a:pt x="1116" y="2300"/>
                    </a:lnTo>
                    <a:lnTo>
                      <a:pt x="1116" y="6915"/>
                    </a:lnTo>
                    <a:lnTo>
                      <a:pt x="0" y="6915"/>
                    </a:lnTo>
                    <a:lnTo>
                      <a:pt x="0" y="8225"/>
                    </a:lnTo>
                    <a:lnTo>
                      <a:pt x="1" y="8261"/>
                    </a:lnTo>
                    <a:lnTo>
                      <a:pt x="7" y="8332"/>
                    </a:lnTo>
                    <a:lnTo>
                      <a:pt x="21" y="8400"/>
                    </a:lnTo>
                    <a:lnTo>
                      <a:pt x="42" y="8466"/>
                    </a:lnTo>
                    <a:lnTo>
                      <a:pt x="68" y="8529"/>
                    </a:lnTo>
                    <a:lnTo>
                      <a:pt x="99" y="8589"/>
                    </a:lnTo>
                    <a:lnTo>
                      <a:pt x="137" y="8644"/>
                    </a:lnTo>
                    <a:lnTo>
                      <a:pt x="179" y="8695"/>
                    </a:lnTo>
                    <a:lnTo>
                      <a:pt x="226" y="8742"/>
                    </a:lnTo>
                    <a:lnTo>
                      <a:pt x="277" y="8785"/>
                    </a:lnTo>
                    <a:lnTo>
                      <a:pt x="334" y="8822"/>
                    </a:lnTo>
                    <a:lnTo>
                      <a:pt x="392" y="8854"/>
                    </a:lnTo>
                    <a:lnTo>
                      <a:pt x="455" y="8880"/>
                    </a:lnTo>
                    <a:lnTo>
                      <a:pt x="521" y="8900"/>
                    </a:lnTo>
                    <a:lnTo>
                      <a:pt x="590" y="8914"/>
                    </a:lnTo>
                    <a:lnTo>
                      <a:pt x="661" y="8921"/>
                    </a:lnTo>
                    <a:lnTo>
                      <a:pt x="697" y="8922"/>
                    </a:lnTo>
                    <a:lnTo>
                      <a:pt x="5061" y="8922"/>
                    </a:lnTo>
                    <a:lnTo>
                      <a:pt x="5097" y="8921"/>
                    </a:lnTo>
                    <a:lnTo>
                      <a:pt x="5168" y="8914"/>
                    </a:lnTo>
                    <a:lnTo>
                      <a:pt x="5236" y="8900"/>
                    </a:lnTo>
                    <a:lnTo>
                      <a:pt x="5302" y="8880"/>
                    </a:lnTo>
                    <a:lnTo>
                      <a:pt x="5365" y="8854"/>
                    </a:lnTo>
                    <a:lnTo>
                      <a:pt x="5425" y="8822"/>
                    </a:lnTo>
                    <a:lnTo>
                      <a:pt x="5480" y="8785"/>
                    </a:lnTo>
                    <a:lnTo>
                      <a:pt x="5531" y="8742"/>
                    </a:lnTo>
                    <a:lnTo>
                      <a:pt x="5578" y="8695"/>
                    </a:lnTo>
                    <a:lnTo>
                      <a:pt x="5621" y="8644"/>
                    </a:lnTo>
                    <a:lnTo>
                      <a:pt x="5659" y="8589"/>
                    </a:lnTo>
                    <a:lnTo>
                      <a:pt x="5690" y="8529"/>
                    </a:lnTo>
                    <a:lnTo>
                      <a:pt x="5716" y="8466"/>
                    </a:lnTo>
                    <a:lnTo>
                      <a:pt x="5736" y="8400"/>
                    </a:lnTo>
                    <a:lnTo>
                      <a:pt x="5750" y="8332"/>
                    </a:lnTo>
                    <a:lnTo>
                      <a:pt x="5757" y="8261"/>
                    </a:lnTo>
                    <a:lnTo>
                      <a:pt x="5758" y="8225"/>
                    </a:lnTo>
                    <a:lnTo>
                      <a:pt x="5758" y="5326"/>
                    </a:lnTo>
                    <a:lnTo>
                      <a:pt x="5810" y="5315"/>
                    </a:lnTo>
                    <a:lnTo>
                      <a:pt x="5915" y="5289"/>
                    </a:lnTo>
                    <a:lnTo>
                      <a:pt x="5967" y="5269"/>
                    </a:lnTo>
                    <a:lnTo>
                      <a:pt x="6190" y="5716"/>
                    </a:lnTo>
                    <a:lnTo>
                      <a:pt x="5981" y="5827"/>
                    </a:lnTo>
                    <a:lnTo>
                      <a:pt x="7486" y="8657"/>
                    </a:lnTo>
                    <a:lnTo>
                      <a:pt x="7503" y="8688"/>
                    </a:lnTo>
                    <a:lnTo>
                      <a:pt x="7543" y="8743"/>
                    </a:lnTo>
                    <a:lnTo>
                      <a:pt x="7590" y="8792"/>
                    </a:lnTo>
                    <a:lnTo>
                      <a:pt x="7642" y="8834"/>
                    </a:lnTo>
                    <a:lnTo>
                      <a:pt x="7700" y="8868"/>
                    </a:lnTo>
                    <a:lnTo>
                      <a:pt x="7761" y="8894"/>
                    </a:lnTo>
                    <a:lnTo>
                      <a:pt x="7824" y="8912"/>
                    </a:lnTo>
                    <a:lnTo>
                      <a:pt x="7887" y="8921"/>
                    </a:lnTo>
                    <a:lnTo>
                      <a:pt x="7918" y="8922"/>
                    </a:lnTo>
                    <a:lnTo>
                      <a:pt x="7946" y="8921"/>
                    </a:lnTo>
                    <a:lnTo>
                      <a:pt x="8001" y="8915"/>
                    </a:lnTo>
                    <a:lnTo>
                      <a:pt x="8058" y="8902"/>
                    </a:lnTo>
                    <a:lnTo>
                      <a:pt x="8115" y="8880"/>
                    </a:lnTo>
                    <a:lnTo>
                      <a:pt x="8142" y="8866"/>
                    </a:lnTo>
                    <a:lnTo>
                      <a:pt x="8644" y="8615"/>
                    </a:lnTo>
                    <a:lnTo>
                      <a:pt x="8667" y="8603"/>
                    </a:lnTo>
                    <a:lnTo>
                      <a:pt x="8710" y="8576"/>
                    </a:lnTo>
                    <a:lnTo>
                      <a:pt x="8768" y="8529"/>
                    </a:lnTo>
                    <a:lnTo>
                      <a:pt x="8832" y="8455"/>
                    </a:lnTo>
                    <a:lnTo>
                      <a:pt x="8880" y="8372"/>
                    </a:lnTo>
                    <a:lnTo>
                      <a:pt x="8910" y="8282"/>
                    </a:lnTo>
                    <a:lnTo>
                      <a:pt x="8922" y="8187"/>
                    </a:lnTo>
                    <a:lnTo>
                      <a:pt x="8915" y="8090"/>
                    </a:lnTo>
                    <a:lnTo>
                      <a:pt x="8896" y="8018"/>
                    </a:lnTo>
                    <a:lnTo>
                      <a:pt x="8878" y="7970"/>
                    </a:lnTo>
                    <a:lnTo>
                      <a:pt x="8867" y="7946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34">
                <a:extLst>
                  <a:ext uri="{FF2B5EF4-FFF2-40B4-BE49-F238E27FC236}">
                    <a16:creationId xmlns:a16="http://schemas.microsoft.com/office/drawing/2014/main" id="{F254B974-8CD3-5540-9384-350FC13F6C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8" y="4053"/>
                <a:ext cx="75" cy="76"/>
              </a:xfrm>
              <a:custGeom>
                <a:avLst/>
                <a:gdLst>
                  <a:gd name="T0" fmla="*/ 0 w 378"/>
                  <a:gd name="T1" fmla="*/ 135 h 379"/>
                  <a:gd name="T2" fmla="*/ 243 w 378"/>
                  <a:gd name="T3" fmla="*/ 0 h 379"/>
                  <a:gd name="T4" fmla="*/ 378 w 378"/>
                  <a:gd name="T5" fmla="*/ 244 h 379"/>
                  <a:gd name="T6" fmla="*/ 135 w 378"/>
                  <a:gd name="T7" fmla="*/ 379 h 379"/>
                  <a:gd name="T8" fmla="*/ 0 w 378"/>
                  <a:gd name="T9" fmla="*/ 135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379">
                    <a:moveTo>
                      <a:pt x="0" y="135"/>
                    </a:moveTo>
                    <a:lnTo>
                      <a:pt x="243" y="0"/>
                    </a:lnTo>
                    <a:lnTo>
                      <a:pt x="378" y="244"/>
                    </a:lnTo>
                    <a:lnTo>
                      <a:pt x="135" y="379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35">
                <a:extLst>
                  <a:ext uri="{FF2B5EF4-FFF2-40B4-BE49-F238E27FC236}">
                    <a16:creationId xmlns:a16="http://schemas.microsoft.com/office/drawing/2014/main" id="{3E8EC95A-EB2B-7A41-A2A0-B6743CC158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8" y="4197"/>
                <a:ext cx="76" cy="76"/>
              </a:xfrm>
              <a:custGeom>
                <a:avLst/>
                <a:gdLst>
                  <a:gd name="T0" fmla="*/ 0 w 380"/>
                  <a:gd name="T1" fmla="*/ 135 h 378"/>
                  <a:gd name="T2" fmla="*/ 245 w 380"/>
                  <a:gd name="T3" fmla="*/ 0 h 378"/>
                  <a:gd name="T4" fmla="*/ 380 w 380"/>
                  <a:gd name="T5" fmla="*/ 243 h 378"/>
                  <a:gd name="T6" fmla="*/ 135 w 380"/>
                  <a:gd name="T7" fmla="*/ 378 h 378"/>
                  <a:gd name="T8" fmla="*/ 0 w 380"/>
                  <a:gd name="T9" fmla="*/ 135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0" h="378">
                    <a:moveTo>
                      <a:pt x="0" y="135"/>
                    </a:moveTo>
                    <a:lnTo>
                      <a:pt x="245" y="0"/>
                    </a:lnTo>
                    <a:lnTo>
                      <a:pt x="380" y="243"/>
                    </a:lnTo>
                    <a:lnTo>
                      <a:pt x="135" y="378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36">
                <a:extLst>
                  <a:ext uri="{FF2B5EF4-FFF2-40B4-BE49-F238E27FC236}">
                    <a16:creationId xmlns:a16="http://schemas.microsoft.com/office/drawing/2014/main" id="{2349C7A0-E2F8-9144-BCC3-B9257C9EEB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7" y="4346"/>
                <a:ext cx="76" cy="76"/>
              </a:xfrm>
              <a:custGeom>
                <a:avLst/>
                <a:gdLst>
                  <a:gd name="T0" fmla="*/ 0 w 379"/>
                  <a:gd name="T1" fmla="*/ 135 h 380"/>
                  <a:gd name="T2" fmla="*/ 244 w 379"/>
                  <a:gd name="T3" fmla="*/ 0 h 380"/>
                  <a:gd name="T4" fmla="*/ 379 w 379"/>
                  <a:gd name="T5" fmla="*/ 245 h 380"/>
                  <a:gd name="T6" fmla="*/ 135 w 379"/>
                  <a:gd name="T7" fmla="*/ 380 h 380"/>
                  <a:gd name="T8" fmla="*/ 0 w 379"/>
                  <a:gd name="T9" fmla="*/ 135 h 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380">
                    <a:moveTo>
                      <a:pt x="0" y="135"/>
                    </a:moveTo>
                    <a:lnTo>
                      <a:pt x="244" y="0"/>
                    </a:lnTo>
                    <a:lnTo>
                      <a:pt x="379" y="245"/>
                    </a:lnTo>
                    <a:lnTo>
                      <a:pt x="135" y="380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37">
                <a:extLst>
                  <a:ext uri="{FF2B5EF4-FFF2-40B4-BE49-F238E27FC236}">
                    <a16:creationId xmlns:a16="http://schemas.microsoft.com/office/drawing/2014/main" id="{4E0C5B50-5115-EB4B-BD9A-A6752DBFA8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6" y="3547"/>
                <a:ext cx="243" cy="56"/>
              </a:xfrm>
              <a:custGeom>
                <a:avLst/>
                <a:gdLst>
                  <a:gd name="T0" fmla="*/ 182 w 1213"/>
                  <a:gd name="T1" fmla="*/ 280 h 280"/>
                  <a:gd name="T2" fmla="*/ 1213 w 1213"/>
                  <a:gd name="T3" fmla="*/ 280 h 280"/>
                  <a:gd name="T4" fmla="*/ 1213 w 1213"/>
                  <a:gd name="T5" fmla="*/ 0 h 280"/>
                  <a:gd name="T6" fmla="*/ 0 w 1213"/>
                  <a:gd name="T7" fmla="*/ 0 h 280"/>
                  <a:gd name="T8" fmla="*/ 21 w 1213"/>
                  <a:gd name="T9" fmla="*/ 41 h 280"/>
                  <a:gd name="T10" fmla="*/ 64 w 1213"/>
                  <a:gd name="T11" fmla="*/ 116 h 280"/>
                  <a:gd name="T12" fmla="*/ 131 w 1213"/>
                  <a:gd name="T13" fmla="*/ 217 h 280"/>
                  <a:gd name="T14" fmla="*/ 182 w 1213"/>
                  <a:gd name="T15" fmla="*/ 28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3" h="280">
                    <a:moveTo>
                      <a:pt x="182" y="280"/>
                    </a:moveTo>
                    <a:lnTo>
                      <a:pt x="1213" y="280"/>
                    </a:lnTo>
                    <a:lnTo>
                      <a:pt x="1213" y="0"/>
                    </a:lnTo>
                    <a:lnTo>
                      <a:pt x="0" y="0"/>
                    </a:lnTo>
                    <a:lnTo>
                      <a:pt x="21" y="41"/>
                    </a:lnTo>
                    <a:lnTo>
                      <a:pt x="64" y="116"/>
                    </a:lnTo>
                    <a:lnTo>
                      <a:pt x="131" y="217"/>
                    </a:lnTo>
                    <a:lnTo>
                      <a:pt x="182" y="280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38">
                <a:extLst>
                  <a:ext uri="{FF2B5EF4-FFF2-40B4-BE49-F238E27FC236}">
                    <a16:creationId xmlns:a16="http://schemas.microsoft.com/office/drawing/2014/main" id="{CF35DED3-77D6-F744-818D-A1EBA9D23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3" y="3213"/>
                <a:ext cx="568" cy="530"/>
              </a:xfrm>
              <a:custGeom>
                <a:avLst/>
                <a:gdLst>
                  <a:gd name="T0" fmla="*/ 2844 w 2844"/>
                  <a:gd name="T1" fmla="*/ 2537 h 2649"/>
                  <a:gd name="T2" fmla="*/ 2844 w 2844"/>
                  <a:gd name="T3" fmla="*/ 0 h 2649"/>
                  <a:gd name="T4" fmla="*/ 98 w 2844"/>
                  <a:gd name="T5" fmla="*/ 0 h 2649"/>
                  <a:gd name="T6" fmla="*/ 82 w 2844"/>
                  <a:gd name="T7" fmla="*/ 32 h 2649"/>
                  <a:gd name="T8" fmla="*/ 55 w 2844"/>
                  <a:gd name="T9" fmla="*/ 99 h 2649"/>
                  <a:gd name="T10" fmla="*/ 21 w 2844"/>
                  <a:gd name="T11" fmla="*/ 206 h 2649"/>
                  <a:gd name="T12" fmla="*/ 0 w 2844"/>
                  <a:gd name="T13" fmla="*/ 279 h 2649"/>
                  <a:gd name="T14" fmla="*/ 2551 w 2844"/>
                  <a:gd name="T15" fmla="*/ 279 h 2649"/>
                  <a:gd name="T16" fmla="*/ 2551 w 2844"/>
                  <a:gd name="T17" fmla="*/ 2649 h 2649"/>
                  <a:gd name="T18" fmla="*/ 2624 w 2844"/>
                  <a:gd name="T19" fmla="*/ 2626 h 2649"/>
                  <a:gd name="T20" fmla="*/ 2771 w 2844"/>
                  <a:gd name="T21" fmla="*/ 2568 h 2649"/>
                  <a:gd name="T22" fmla="*/ 2844 w 2844"/>
                  <a:gd name="T23" fmla="*/ 2537 h 2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44" h="2649">
                    <a:moveTo>
                      <a:pt x="2844" y="2537"/>
                    </a:moveTo>
                    <a:lnTo>
                      <a:pt x="2844" y="0"/>
                    </a:lnTo>
                    <a:lnTo>
                      <a:pt x="98" y="0"/>
                    </a:lnTo>
                    <a:lnTo>
                      <a:pt x="82" y="32"/>
                    </a:lnTo>
                    <a:lnTo>
                      <a:pt x="55" y="99"/>
                    </a:lnTo>
                    <a:lnTo>
                      <a:pt x="21" y="206"/>
                    </a:lnTo>
                    <a:lnTo>
                      <a:pt x="0" y="279"/>
                    </a:lnTo>
                    <a:lnTo>
                      <a:pt x="2551" y="279"/>
                    </a:lnTo>
                    <a:lnTo>
                      <a:pt x="2551" y="2649"/>
                    </a:lnTo>
                    <a:lnTo>
                      <a:pt x="2624" y="2626"/>
                    </a:lnTo>
                    <a:lnTo>
                      <a:pt x="2771" y="2568"/>
                    </a:lnTo>
                    <a:lnTo>
                      <a:pt x="2844" y="2537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C04CE1F2-2AE7-D74B-A0A0-7F063F371B0D}"/>
              </a:ext>
            </a:extLst>
          </p:cNvPr>
          <p:cNvGrpSpPr/>
          <p:nvPr/>
        </p:nvGrpSpPr>
        <p:grpSpPr>
          <a:xfrm>
            <a:off x="5618480" y="3188802"/>
            <a:ext cx="955040" cy="947346"/>
            <a:chOff x="1290883" y="1981384"/>
            <a:chExt cx="834663" cy="834663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8CD1B10A-4B8F-9C4A-8B61-35F63A00DF5D}"/>
                </a:ext>
              </a:extLst>
            </p:cNvPr>
            <p:cNvSpPr/>
            <p:nvPr/>
          </p:nvSpPr>
          <p:spPr>
            <a:xfrm>
              <a:off x="1290883" y="1981384"/>
              <a:ext cx="834663" cy="83466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6872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  <p:grpSp>
          <p:nvGrpSpPr>
            <p:cNvPr id="59" name="Group 19">
              <a:extLst>
                <a:ext uri="{FF2B5EF4-FFF2-40B4-BE49-F238E27FC236}">
                  <a16:creationId xmlns:a16="http://schemas.microsoft.com/office/drawing/2014/main" id="{A7E2D252-9925-AB45-B0D4-EB0253EC4E9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461403" y="2154124"/>
              <a:ext cx="454933" cy="454933"/>
              <a:chOff x="2349" y="2828"/>
              <a:chExt cx="1784" cy="1784"/>
            </a:xfrm>
          </p:grpSpPr>
          <p:sp>
            <p:nvSpPr>
              <p:cNvPr id="60" name="Freeform 20">
                <a:extLst>
                  <a:ext uri="{FF2B5EF4-FFF2-40B4-BE49-F238E27FC236}">
                    <a16:creationId xmlns:a16="http://schemas.microsoft.com/office/drawing/2014/main" id="{E600EF7B-61EC-6B4B-8EA3-C2EDD0C6B7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8" y="3316"/>
                <a:ext cx="985" cy="1268"/>
              </a:xfrm>
              <a:custGeom>
                <a:avLst/>
                <a:gdLst>
                  <a:gd name="T0" fmla="*/ 0 w 4921"/>
                  <a:gd name="T1" fmla="*/ 6342 h 6342"/>
                  <a:gd name="T2" fmla="*/ 4364 w 4921"/>
                  <a:gd name="T3" fmla="*/ 6342 h 6342"/>
                  <a:gd name="T4" fmla="*/ 4392 w 4921"/>
                  <a:gd name="T5" fmla="*/ 6342 h 6342"/>
                  <a:gd name="T6" fmla="*/ 4448 w 4921"/>
                  <a:gd name="T7" fmla="*/ 6336 h 6342"/>
                  <a:gd name="T8" fmla="*/ 4503 w 4921"/>
                  <a:gd name="T9" fmla="*/ 6325 h 6342"/>
                  <a:gd name="T10" fmla="*/ 4555 w 4921"/>
                  <a:gd name="T11" fmla="*/ 6309 h 6342"/>
                  <a:gd name="T12" fmla="*/ 4605 w 4921"/>
                  <a:gd name="T13" fmla="*/ 6288 h 6342"/>
                  <a:gd name="T14" fmla="*/ 4652 w 4921"/>
                  <a:gd name="T15" fmla="*/ 6261 h 6342"/>
                  <a:gd name="T16" fmla="*/ 4697 w 4921"/>
                  <a:gd name="T17" fmla="*/ 6231 h 6342"/>
                  <a:gd name="T18" fmla="*/ 4738 w 4921"/>
                  <a:gd name="T19" fmla="*/ 6197 h 6342"/>
                  <a:gd name="T20" fmla="*/ 4777 w 4921"/>
                  <a:gd name="T21" fmla="*/ 6159 h 6342"/>
                  <a:gd name="T22" fmla="*/ 4810 w 4921"/>
                  <a:gd name="T23" fmla="*/ 6118 h 6342"/>
                  <a:gd name="T24" fmla="*/ 4840 w 4921"/>
                  <a:gd name="T25" fmla="*/ 6073 h 6342"/>
                  <a:gd name="T26" fmla="*/ 4867 w 4921"/>
                  <a:gd name="T27" fmla="*/ 6026 h 6342"/>
                  <a:gd name="T28" fmla="*/ 4888 w 4921"/>
                  <a:gd name="T29" fmla="*/ 5976 h 6342"/>
                  <a:gd name="T30" fmla="*/ 4904 w 4921"/>
                  <a:gd name="T31" fmla="*/ 5924 h 6342"/>
                  <a:gd name="T32" fmla="*/ 4915 w 4921"/>
                  <a:gd name="T33" fmla="*/ 5869 h 6342"/>
                  <a:gd name="T34" fmla="*/ 4921 w 4921"/>
                  <a:gd name="T35" fmla="*/ 5813 h 6342"/>
                  <a:gd name="T36" fmla="*/ 4921 w 4921"/>
                  <a:gd name="T37" fmla="*/ 5785 h 6342"/>
                  <a:gd name="T38" fmla="*/ 4921 w 4921"/>
                  <a:gd name="T39" fmla="*/ 0 h 6342"/>
                  <a:gd name="T40" fmla="*/ 558 w 4921"/>
                  <a:gd name="T41" fmla="*/ 0 h 6342"/>
                  <a:gd name="T42" fmla="*/ 558 w 4921"/>
                  <a:gd name="T43" fmla="*/ 5785 h 6342"/>
                  <a:gd name="T44" fmla="*/ 558 w 4921"/>
                  <a:gd name="T45" fmla="*/ 5813 h 6342"/>
                  <a:gd name="T46" fmla="*/ 551 w 4921"/>
                  <a:gd name="T47" fmla="*/ 5869 h 6342"/>
                  <a:gd name="T48" fmla="*/ 540 w 4921"/>
                  <a:gd name="T49" fmla="*/ 5924 h 6342"/>
                  <a:gd name="T50" fmla="*/ 524 w 4921"/>
                  <a:gd name="T51" fmla="*/ 5976 h 6342"/>
                  <a:gd name="T52" fmla="*/ 502 w 4921"/>
                  <a:gd name="T53" fmla="*/ 6026 h 6342"/>
                  <a:gd name="T54" fmla="*/ 477 w 4921"/>
                  <a:gd name="T55" fmla="*/ 6073 h 6342"/>
                  <a:gd name="T56" fmla="*/ 447 w 4921"/>
                  <a:gd name="T57" fmla="*/ 6118 h 6342"/>
                  <a:gd name="T58" fmla="*/ 412 w 4921"/>
                  <a:gd name="T59" fmla="*/ 6159 h 6342"/>
                  <a:gd name="T60" fmla="*/ 375 w 4921"/>
                  <a:gd name="T61" fmla="*/ 6197 h 6342"/>
                  <a:gd name="T62" fmla="*/ 333 w 4921"/>
                  <a:gd name="T63" fmla="*/ 6231 h 6342"/>
                  <a:gd name="T64" fmla="*/ 289 w 4921"/>
                  <a:gd name="T65" fmla="*/ 6261 h 6342"/>
                  <a:gd name="T66" fmla="*/ 241 w 4921"/>
                  <a:gd name="T67" fmla="*/ 6288 h 6342"/>
                  <a:gd name="T68" fmla="*/ 192 w 4921"/>
                  <a:gd name="T69" fmla="*/ 6309 h 6342"/>
                  <a:gd name="T70" fmla="*/ 139 w 4921"/>
                  <a:gd name="T71" fmla="*/ 6325 h 6342"/>
                  <a:gd name="T72" fmla="*/ 85 w 4921"/>
                  <a:gd name="T73" fmla="*/ 6336 h 6342"/>
                  <a:gd name="T74" fmla="*/ 29 w 4921"/>
                  <a:gd name="T75" fmla="*/ 6342 h 6342"/>
                  <a:gd name="T76" fmla="*/ 0 w 4921"/>
                  <a:gd name="T77" fmla="*/ 6342 h 6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921" h="6342">
                    <a:moveTo>
                      <a:pt x="0" y="6342"/>
                    </a:moveTo>
                    <a:lnTo>
                      <a:pt x="4364" y="6342"/>
                    </a:lnTo>
                    <a:lnTo>
                      <a:pt x="4392" y="6342"/>
                    </a:lnTo>
                    <a:lnTo>
                      <a:pt x="4448" y="6336"/>
                    </a:lnTo>
                    <a:lnTo>
                      <a:pt x="4503" y="6325"/>
                    </a:lnTo>
                    <a:lnTo>
                      <a:pt x="4555" y="6309"/>
                    </a:lnTo>
                    <a:lnTo>
                      <a:pt x="4605" y="6288"/>
                    </a:lnTo>
                    <a:lnTo>
                      <a:pt x="4652" y="6261"/>
                    </a:lnTo>
                    <a:lnTo>
                      <a:pt x="4697" y="6231"/>
                    </a:lnTo>
                    <a:lnTo>
                      <a:pt x="4738" y="6197"/>
                    </a:lnTo>
                    <a:lnTo>
                      <a:pt x="4777" y="6159"/>
                    </a:lnTo>
                    <a:lnTo>
                      <a:pt x="4810" y="6118"/>
                    </a:lnTo>
                    <a:lnTo>
                      <a:pt x="4840" y="6073"/>
                    </a:lnTo>
                    <a:lnTo>
                      <a:pt x="4867" y="6026"/>
                    </a:lnTo>
                    <a:lnTo>
                      <a:pt x="4888" y="5976"/>
                    </a:lnTo>
                    <a:lnTo>
                      <a:pt x="4904" y="5924"/>
                    </a:lnTo>
                    <a:lnTo>
                      <a:pt x="4915" y="5869"/>
                    </a:lnTo>
                    <a:lnTo>
                      <a:pt x="4921" y="5813"/>
                    </a:lnTo>
                    <a:lnTo>
                      <a:pt x="4921" y="5785"/>
                    </a:lnTo>
                    <a:lnTo>
                      <a:pt x="4921" y="0"/>
                    </a:lnTo>
                    <a:lnTo>
                      <a:pt x="558" y="0"/>
                    </a:lnTo>
                    <a:lnTo>
                      <a:pt x="558" y="5785"/>
                    </a:lnTo>
                    <a:lnTo>
                      <a:pt x="558" y="5813"/>
                    </a:lnTo>
                    <a:lnTo>
                      <a:pt x="551" y="5869"/>
                    </a:lnTo>
                    <a:lnTo>
                      <a:pt x="540" y="5924"/>
                    </a:lnTo>
                    <a:lnTo>
                      <a:pt x="524" y="5976"/>
                    </a:lnTo>
                    <a:lnTo>
                      <a:pt x="502" y="6026"/>
                    </a:lnTo>
                    <a:lnTo>
                      <a:pt x="477" y="6073"/>
                    </a:lnTo>
                    <a:lnTo>
                      <a:pt x="447" y="6118"/>
                    </a:lnTo>
                    <a:lnTo>
                      <a:pt x="412" y="6159"/>
                    </a:lnTo>
                    <a:lnTo>
                      <a:pt x="375" y="6197"/>
                    </a:lnTo>
                    <a:lnTo>
                      <a:pt x="333" y="6231"/>
                    </a:lnTo>
                    <a:lnTo>
                      <a:pt x="289" y="6261"/>
                    </a:lnTo>
                    <a:lnTo>
                      <a:pt x="241" y="6288"/>
                    </a:lnTo>
                    <a:lnTo>
                      <a:pt x="192" y="6309"/>
                    </a:lnTo>
                    <a:lnTo>
                      <a:pt x="139" y="6325"/>
                    </a:lnTo>
                    <a:lnTo>
                      <a:pt x="85" y="6336"/>
                    </a:lnTo>
                    <a:lnTo>
                      <a:pt x="29" y="6342"/>
                    </a:lnTo>
                    <a:lnTo>
                      <a:pt x="0" y="63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Rectangle 21">
                <a:extLst>
                  <a:ext uri="{FF2B5EF4-FFF2-40B4-BE49-F238E27FC236}">
                    <a16:creationId xmlns:a16="http://schemas.microsoft.com/office/drawing/2014/main" id="{21EE6C8E-83F2-504E-80C4-C2360E719C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1" y="3427"/>
                <a:ext cx="650" cy="1046"/>
              </a:xfrm>
              <a:prstGeom prst="rect">
                <a:avLst/>
              </a:prstGeom>
              <a:solidFill>
                <a:srgbClr val="8668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22">
                <a:extLst>
                  <a:ext uri="{FF2B5EF4-FFF2-40B4-BE49-F238E27FC236}">
                    <a16:creationId xmlns:a16="http://schemas.microsoft.com/office/drawing/2014/main" id="{9392D47D-6C6A-6B40-9BEE-DBEA5669D9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4" y="3890"/>
                <a:ext cx="523" cy="693"/>
              </a:xfrm>
              <a:custGeom>
                <a:avLst/>
                <a:gdLst>
                  <a:gd name="T0" fmla="*/ 2411 w 2614"/>
                  <a:gd name="T1" fmla="*/ 3178 h 3465"/>
                  <a:gd name="T2" fmla="*/ 1910 w 2614"/>
                  <a:gd name="T3" fmla="*/ 3429 h 3465"/>
                  <a:gd name="T4" fmla="*/ 1878 w 2614"/>
                  <a:gd name="T5" fmla="*/ 3444 h 3465"/>
                  <a:gd name="T6" fmla="*/ 1811 w 2614"/>
                  <a:gd name="T7" fmla="*/ 3462 h 3465"/>
                  <a:gd name="T8" fmla="*/ 1742 w 2614"/>
                  <a:gd name="T9" fmla="*/ 3465 h 3465"/>
                  <a:gd name="T10" fmla="*/ 1674 w 2614"/>
                  <a:gd name="T11" fmla="*/ 3456 h 3465"/>
                  <a:gd name="T12" fmla="*/ 1610 w 2614"/>
                  <a:gd name="T13" fmla="*/ 3435 h 3465"/>
                  <a:gd name="T14" fmla="*/ 1549 w 2614"/>
                  <a:gd name="T15" fmla="*/ 3403 h 3465"/>
                  <a:gd name="T16" fmla="*/ 1496 w 2614"/>
                  <a:gd name="T17" fmla="*/ 3360 h 3465"/>
                  <a:gd name="T18" fmla="*/ 1453 w 2614"/>
                  <a:gd name="T19" fmla="*/ 3307 h 3465"/>
                  <a:gd name="T20" fmla="*/ 1436 w 2614"/>
                  <a:gd name="T21" fmla="*/ 3277 h 3465"/>
                  <a:gd name="T22" fmla="*/ 0 w 2614"/>
                  <a:gd name="T23" fmla="*/ 572 h 3465"/>
                  <a:gd name="T24" fmla="*/ 1130 w 2614"/>
                  <a:gd name="T25" fmla="*/ 0 h 3465"/>
                  <a:gd name="T26" fmla="*/ 2579 w 2614"/>
                  <a:gd name="T27" fmla="*/ 2718 h 3465"/>
                  <a:gd name="T28" fmla="*/ 2593 w 2614"/>
                  <a:gd name="T29" fmla="*/ 2748 h 3465"/>
                  <a:gd name="T30" fmla="*/ 2611 w 2614"/>
                  <a:gd name="T31" fmla="*/ 2810 h 3465"/>
                  <a:gd name="T32" fmla="*/ 2614 w 2614"/>
                  <a:gd name="T33" fmla="*/ 2876 h 3465"/>
                  <a:gd name="T34" fmla="*/ 2605 w 2614"/>
                  <a:gd name="T35" fmla="*/ 2942 h 3465"/>
                  <a:gd name="T36" fmla="*/ 2583 w 2614"/>
                  <a:gd name="T37" fmla="*/ 3007 h 3465"/>
                  <a:gd name="T38" fmla="*/ 2548 w 2614"/>
                  <a:gd name="T39" fmla="*/ 3065 h 3465"/>
                  <a:gd name="T40" fmla="*/ 2502 w 2614"/>
                  <a:gd name="T41" fmla="*/ 3119 h 3465"/>
                  <a:gd name="T42" fmla="*/ 2445 w 2614"/>
                  <a:gd name="T43" fmla="*/ 3162 h 3465"/>
                  <a:gd name="T44" fmla="*/ 2411 w 2614"/>
                  <a:gd name="T45" fmla="*/ 3178 h 3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14" h="3465">
                    <a:moveTo>
                      <a:pt x="2411" y="3178"/>
                    </a:moveTo>
                    <a:lnTo>
                      <a:pt x="1910" y="3429"/>
                    </a:lnTo>
                    <a:lnTo>
                      <a:pt x="1878" y="3444"/>
                    </a:lnTo>
                    <a:lnTo>
                      <a:pt x="1811" y="3462"/>
                    </a:lnTo>
                    <a:lnTo>
                      <a:pt x="1742" y="3465"/>
                    </a:lnTo>
                    <a:lnTo>
                      <a:pt x="1674" y="3456"/>
                    </a:lnTo>
                    <a:lnTo>
                      <a:pt x="1610" y="3435"/>
                    </a:lnTo>
                    <a:lnTo>
                      <a:pt x="1549" y="3403"/>
                    </a:lnTo>
                    <a:lnTo>
                      <a:pt x="1496" y="3360"/>
                    </a:lnTo>
                    <a:lnTo>
                      <a:pt x="1453" y="3307"/>
                    </a:lnTo>
                    <a:lnTo>
                      <a:pt x="1436" y="3277"/>
                    </a:lnTo>
                    <a:lnTo>
                      <a:pt x="0" y="572"/>
                    </a:lnTo>
                    <a:lnTo>
                      <a:pt x="1130" y="0"/>
                    </a:lnTo>
                    <a:lnTo>
                      <a:pt x="2579" y="2718"/>
                    </a:lnTo>
                    <a:lnTo>
                      <a:pt x="2593" y="2748"/>
                    </a:lnTo>
                    <a:lnTo>
                      <a:pt x="2611" y="2810"/>
                    </a:lnTo>
                    <a:lnTo>
                      <a:pt x="2614" y="2876"/>
                    </a:lnTo>
                    <a:lnTo>
                      <a:pt x="2605" y="2942"/>
                    </a:lnTo>
                    <a:lnTo>
                      <a:pt x="2583" y="3007"/>
                    </a:lnTo>
                    <a:lnTo>
                      <a:pt x="2548" y="3065"/>
                    </a:lnTo>
                    <a:lnTo>
                      <a:pt x="2502" y="3119"/>
                    </a:lnTo>
                    <a:lnTo>
                      <a:pt x="2445" y="3162"/>
                    </a:lnTo>
                    <a:lnTo>
                      <a:pt x="2411" y="317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23">
                <a:extLst>
                  <a:ext uri="{FF2B5EF4-FFF2-40B4-BE49-F238E27FC236}">
                    <a16:creationId xmlns:a16="http://schemas.microsoft.com/office/drawing/2014/main" id="{0F10DB71-CFAA-294C-80EF-44C2BAB26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6" y="3696"/>
                <a:ext cx="253" cy="287"/>
              </a:xfrm>
              <a:custGeom>
                <a:avLst/>
                <a:gdLst>
                  <a:gd name="T0" fmla="*/ 0 w 1265"/>
                  <a:gd name="T1" fmla="*/ 368 h 1435"/>
                  <a:gd name="T2" fmla="*/ 719 w 1265"/>
                  <a:gd name="T3" fmla="*/ 0 h 1435"/>
                  <a:gd name="T4" fmla="*/ 1265 w 1265"/>
                  <a:gd name="T5" fmla="*/ 1067 h 1435"/>
                  <a:gd name="T6" fmla="*/ 545 w 1265"/>
                  <a:gd name="T7" fmla="*/ 1435 h 1435"/>
                  <a:gd name="T8" fmla="*/ 0 w 1265"/>
                  <a:gd name="T9" fmla="*/ 368 h 1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5" h="1435">
                    <a:moveTo>
                      <a:pt x="0" y="368"/>
                    </a:moveTo>
                    <a:lnTo>
                      <a:pt x="719" y="0"/>
                    </a:lnTo>
                    <a:lnTo>
                      <a:pt x="1265" y="1067"/>
                    </a:lnTo>
                    <a:lnTo>
                      <a:pt x="545" y="1435"/>
                    </a:lnTo>
                    <a:lnTo>
                      <a:pt x="0" y="36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24">
                <a:extLst>
                  <a:ext uri="{FF2B5EF4-FFF2-40B4-BE49-F238E27FC236}">
                    <a16:creationId xmlns:a16="http://schemas.microsoft.com/office/drawing/2014/main" id="{C1A63526-FF09-3B40-A155-547243973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1" y="2856"/>
                <a:ext cx="1018" cy="1019"/>
              </a:xfrm>
              <a:custGeom>
                <a:avLst/>
                <a:gdLst>
                  <a:gd name="T0" fmla="*/ 1330 w 5091"/>
                  <a:gd name="T1" fmla="*/ 310 h 5097"/>
                  <a:gd name="T2" fmla="*/ 1005 w 5091"/>
                  <a:gd name="T3" fmla="*/ 520 h 5097"/>
                  <a:gd name="T4" fmla="*/ 722 w 5091"/>
                  <a:gd name="T5" fmla="*/ 771 h 5097"/>
                  <a:gd name="T6" fmla="*/ 483 w 5091"/>
                  <a:gd name="T7" fmla="*/ 1056 h 5097"/>
                  <a:gd name="T8" fmla="*/ 290 w 5091"/>
                  <a:gd name="T9" fmla="*/ 1370 h 5097"/>
                  <a:gd name="T10" fmla="*/ 144 w 5091"/>
                  <a:gd name="T11" fmla="*/ 1706 h 5097"/>
                  <a:gd name="T12" fmla="*/ 48 w 5091"/>
                  <a:gd name="T13" fmla="*/ 2060 h 5097"/>
                  <a:gd name="T14" fmla="*/ 3 w 5091"/>
                  <a:gd name="T15" fmla="*/ 2425 h 5097"/>
                  <a:gd name="T16" fmla="*/ 12 w 5091"/>
                  <a:gd name="T17" fmla="*/ 2796 h 5097"/>
                  <a:gd name="T18" fmla="*/ 73 w 5091"/>
                  <a:gd name="T19" fmla="*/ 3166 h 5097"/>
                  <a:gd name="T20" fmla="*/ 193 w 5091"/>
                  <a:gd name="T21" fmla="*/ 3531 h 5097"/>
                  <a:gd name="T22" fmla="*/ 273 w 5091"/>
                  <a:gd name="T23" fmla="*/ 3708 h 5097"/>
                  <a:gd name="T24" fmla="*/ 439 w 5091"/>
                  <a:gd name="T25" fmla="*/ 3989 h 5097"/>
                  <a:gd name="T26" fmla="*/ 677 w 5091"/>
                  <a:gd name="T27" fmla="*/ 4285 h 5097"/>
                  <a:gd name="T28" fmla="*/ 952 w 5091"/>
                  <a:gd name="T29" fmla="*/ 4540 h 5097"/>
                  <a:gd name="T30" fmla="*/ 1256 w 5091"/>
                  <a:gd name="T31" fmla="*/ 4749 h 5097"/>
                  <a:gd name="T32" fmla="*/ 1585 w 5091"/>
                  <a:gd name="T33" fmla="*/ 4910 h 5097"/>
                  <a:gd name="T34" fmla="*/ 1935 w 5091"/>
                  <a:gd name="T35" fmla="*/ 5023 h 5097"/>
                  <a:gd name="T36" fmla="*/ 2296 w 5091"/>
                  <a:gd name="T37" fmla="*/ 5084 h 5097"/>
                  <a:gd name="T38" fmla="*/ 2666 w 5091"/>
                  <a:gd name="T39" fmla="*/ 5095 h 5097"/>
                  <a:gd name="T40" fmla="*/ 3038 w 5091"/>
                  <a:gd name="T41" fmla="*/ 5051 h 5097"/>
                  <a:gd name="T42" fmla="*/ 3405 w 5091"/>
                  <a:gd name="T43" fmla="*/ 4950 h 5097"/>
                  <a:gd name="T44" fmla="*/ 3703 w 5091"/>
                  <a:gd name="T45" fmla="*/ 4824 h 5097"/>
                  <a:gd name="T46" fmla="*/ 3874 w 5091"/>
                  <a:gd name="T47" fmla="*/ 4728 h 5097"/>
                  <a:gd name="T48" fmla="*/ 4186 w 5091"/>
                  <a:gd name="T49" fmla="*/ 4504 h 5097"/>
                  <a:gd name="T50" fmla="*/ 4454 w 5091"/>
                  <a:gd name="T51" fmla="*/ 4242 h 5097"/>
                  <a:gd name="T52" fmla="*/ 4678 w 5091"/>
                  <a:gd name="T53" fmla="*/ 3946 h 5097"/>
                  <a:gd name="T54" fmla="*/ 4856 w 5091"/>
                  <a:gd name="T55" fmla="*/ 3624 h 5097"/>
                  <a:gd name="T56" fmla="*/ 4985 w 5091"/>
                  <a:gd name="T57" fmla="*/ 3281 h 5097"/>
                  <a:gd name="T58" fmla="*/ 5064 w 5091"/>
                  <a:gd name="T59" fmla="*/ 2922 h 5097"/>
                  <a:gd name="T60" fmla="*/ 5091 w 5091"/>
                  <a:gd name="T61" fmla="*/ 2555 h 5097"/>
                  <a:gd name="T62" fmla="*/ 5066 w 5091"/>
                  <a:gd name="T63" fmla="*/ 2184 h 5097"/>
                  <a:gd name="T64" fmla="*/ 4985 w 5091"/>
                  <a:gd name="T65" fmla="*/ 1815 h 5097"/>
                  <a:gd name="T66" fmla="*/ 4848 w 5091"/>
                  <a:gd name="T67" fmla="*/ 1453 h 5097"/>
                  <a:gd name="T68" fmla="*/ 4787 w 5091"/>
                  <a:gd name="T69" fmla="*/ 1336 h 5097"/>
                  <a:gd name="T70" fmla="*/ 4574 w 5091"/>
                  <a:gd name="T71" fmla="*/ 1010 h 5097"/>
                  <a:gd name="T72" fmla="*/ 4321 w 5091"/>
                  <a:gd name="T73" fmla="*/ 727 h 5097"/>
                  <a:gd name="T74" fmla="*/ 4033 w 5091"/>
                  <a:gd name="T75" fmla="*/ 486 h 5097"/>
                  <a:gd name="T76" fmla="*/ 3718 w 5091"/>
                  <a:gd name="T77" fmla="*/ 292 h 5097"/>
                  <a:gd name="T78" fmla="*/ 3381 w 5091"/>
                  <a:gd name="T79" fmla="*/ 145 h 5097"/>
                  <a:gd name="T80" fmla="*/ 3027 w 5091"/>
                  <a:gd name="T81" fmla="*/ 48 h 5097"/>
                  <a:gd name="T82" fmla="*/ 2663 w 5091"/>
                  <a:gd name="T83" fmla="*/ 3 h 5097"/>
                  <a:gd name="T84" fmla="*/ 2294 w 5091"/>
                  <a:gd name="T85" fmla="*/ 12 h 5097"/>
                  <a:gd name="T86" fmla="*/ 1926 w 5091"/>
                  <a:gd name="T87" fmla="*/ 75 h 5097"/>
                  <a:gd name="T88" fmla="*/ 1565 w 5091"/>
                  <a:gd name="T89" fmla="*/ 197 h 5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091" h="5097">
                    <a:moveTo>
                      <a:pt x="1389" y="279"/>
                    </a:moveTo>
                    <a:lnTo>
                      <a:pt x="1389" y="279"/>
                    </a:lnTo>
                    <a:lnTo>
                      <a:pt x="1330" y="310"/>
                    </a:lnTo>
                    <a:lnTo>
                      <a:pt x="1217" y="375"/>
                    </a:lnTo>
                    <a:lnTo>
                      <a:pt x="1109" y="445"/>
                    </a:lnTo>
                    <a:lnTo>
                      <a:pt x="1005" y="520"/>
                    </a:lnTo>
                    <a:lnTo>
                      <a:pt x="906" y="599"/>
                    </a:lnTo>
                    <a:lnTo>
                      <a:pt x="812" y="683"/>
                    </a:lnTo>
                    <a:lnTo>
                      <a:pt x="722" y="771"/>
                    </a:lnTo>
                    <a:lnTo>
                      <a:pt x="637" y="862"/>
                    </a:lnTo>
                    <a:lnTo>
                      <a:pt x="557" y="957"/>
                    </a:lnTo>
                    <a:lnTo>
                      <a:pt x="483" y="1056"/>
                    </a:lnTo>
                    <a:lnTo>
                      <a:pt x="413" y="1157"/>
                    </a:lnTo>
                    <a:lnTo>
                      <a:pt x="349" y="1262"/>
                    </a:lnTo>
                    <a:lnTo>
                      <a:pt x="290" y="1370"/>
                    </a:lnTo>
                    <a:lnTo>
                      <a:pt x="236" y="1479"/>
                    </a:lnTo>
                    <a:lnTo>
                      <a:pt x="187" y="1591"/>
                    </a:lnTo>
                    <a:lnTo>
                      <a:pt x="144" y="1706"/>
                    </a:lnTo>
                    <a:lnTo>
                      <a:pt x="107" y="1822"/>
                    </a:lnTo>
                    <a:lnTo>
                      <a:pt x="75" y="1940"/>
                    </a:lnTo>
                    <a:lnTo>
                      <a:pt x="48" y="2060"/>
                    </a:lnTo>
                    <a:lnTo>
                      <a:pt x="27" y="2181"/>
                    </a:lnTo>
                    <a:lnTo>
                      <a:pt x="13" y="2302"/>
                    </a:lnTo>
                    <a:lnTo>
                      <a:pt x="3" y="2425"/>
                    </a:lnTo>
                    <a:lnTo>
                      <a:pt x="0" y="2548"/>
                    </a:lnTo>
                    <a:lnTo>
                      <a:pt x="3" y="2671"/>
                    </a:lnTo>
                    <a:lnTo>
                      <a:pt x="12" y="2796"/>
                    </a:lnTo>
                    <a:lnTo>
                      <a:pt x="26" y="2919"/>
                    </a:lnTo>
                    <a:lnTo>
                      <a:pt x="47" y="3042"/>
                    </a:lnTo>
                    <a:lnTo>
                      <a:pt x="73" y="3166"/>
                    </a:lnTo>
                    <a:lnTo>
                      <a:pt x="107" y="3288"/>
                    </a:lnTo>
                    <a:lnTo>
                      <a:pt x="147" y="3410"/>
                    </a:lnTo>
                    <a:lnTo>
                      <a:pt x="193" y="3531"/>
                    </a:lnTo>
                    <a:lnTo>
                      <a:pt x="245" y="3650"/>
                    </a:lnTo>
                    <a:lnTo>
                      <a:pt x="273" y="3708"/>
                    </a:lnTo>
                    <a:lnTo>
                      <a:pt x="273" y="3708"/>
                    </a:lnTo>
                    <a:lnTo>
                      <a:pt x="303" y="3767"/>
                    </a:lnTo>
                    <a:lnTo>
                      <a:pt x="369" y="3880"/>
                    </a:lnTo>
                    <a:lnTo>
                      <a:pt x="439" y="3989"/>
                    </a:lnTo>
                    <a:lnTo>
                      <a:pt x="515" y="4092"/>
                    </a:lnTo>
                    <a:lnTo>
                      <a:pt x="593" y="4191"/>
                    </a:lnTo>
                    <a:lnTo>
                      <a:pt x="677" y="4285"/>
                    </a:lnTo>
                    <a:lnTo>
                      <a:pt x="765" y="4375"/>
                    </a:lnTo>
                    <a:lnTo>
                      <a:pt x="857" y="4460"/>
                    </a:lnTo>
                    <a:lnTo>
                      <a:pt x="952" y="4540"/>
                    </a:lnTo>
                    <a:lnTo>
                      <a:pt x="1050" y="4615"/>
                    </a:lnTo>
                    <a:lnTo>
                      <a:pt x="1151" y="4684"/>
                    </a:lnTo>
                    <a:lnTo>
                      <a:pt x="1256" y="4749"/>
                    </a:lnTo>
                    <a:lnTo>
                      <a:pt x="1364" y="4807"/>
                    </a:lnTo>
                    <a:lnTo>
                      <a:pt x="1473" y="4862"/>
                    </a:lnTo>
                    <a:lnTo>
                      <a:pt x="1585" y="4910"/>
                    </a:lnTo>
                    <a:lnTo>
                      <a:pt x="1700" y="4952"/>
                    </a:lnTo>
                    <a:lnTo>
                      <a:pt x="1816" y="4990"/>
                    </a:lnTo>
                    <a:lnTo>
                      <a:pt x="1935" y="5023"/>
                    </a:lnTo>
                    <a:lnTo>
                      <a:pt x="2054" y="5049"/>
                    </a:lnTo>
                    <a:lnTo>
                      <a:pt x="2175" y="5070"/>
                    </a:lnTo>
                    <a:lnTo>
                      <a:pt x="2296" y="5084"/>
                    </a:lnTo>
                    <a:lnTo>
                      <a:pt x="2419" y="5094"/>
                    </a:lnTo>
                    <a:lnTo>
                      <a:pt x="2542" y="5097"/>
                    </a:lnTo>
                    <a:lnTo>
                      <a:pt x="2666" y="5095"/>
                    </a:lnTo>
                    <a:lnTo>
                      <a:pt x="2790" y="5085"/>
                    </a:lnTo>
                    <a:lnTo>
                      <a:pt x="2913" y="5071"/>
                    </a:lnTo>
                    <a:lnTo>
                      <a:pt x="3038" y="5051"/>
                    </a:lnTo>
                    <a:lnTo>
                      <a:pt x="3160" y="5024"/>
                    </a:lnTo>
                    <a:lnTo>
                      <a:pt x="3283" y="4990"/>
                    </a:lnTo>
                    <a:lnTo>
                      <a:pt x="3405" y="4950"/>
                    </a:lnTo>
                    <a:lnTo>
                      <a:pt x="3525" y="4904"/>
                    </a:lnTo>
                    <a:lnTo>
                      <a:pt x="3644" y="4852"/>
                    </a:lnTo>
                    <a:lnTo>
                      <a:pt x="3703" y="4824"/>
                    </a:lnTo>
                    <a:lnTo>
                      <a:pt x="3703" y="4824"/>
                    </a:lnTo>
                    <a:lnTo>
                      <a:pt x="3761" y="4794"/>
                    </a:lnTo>
                    <a:lnTo>
                      <a:pt x="3874" y="4728"/>
                    </a:lnTo>
                    <a:lnTo>
                      <a:pt x="3983" y="4658"/>
                    </a:lnTo>
                    <a:lnTo>
                      <a:pt x="4087" y="4583"/>
                    </a:lnTo>
                    <a:lnTo>
                      <a:pt x="4186" y="4504"/>
                    </a:lnTo>
                    <a:lnTo>
                      <a:pt x="4281" y="4420"/>
                    </a:lnTo>
                    <a:lnTo>
                      <a:pt x="4370" y="4333"/>
                    </a:lnTo>
                    <a:lnTo>
                      <a:pt x="4454" y="4242"/>
                    </a:lnTo>
                    <a:lnTo>
                      <a:pt x="4534" y="4146"/>
                    </a:lnTo>
                    <a:lnTo>
                      <a:pt x="4609" y="4047"/>
                    </a:lnTo>
                    <a:lnTo>
                      <a:pt x="4678" y="3946"/>
                    </a:lnTo>
                    <a:lnTo>
                      <a:pt x="4743" y="3841"/>
                    </a:lnTo>
                    <a:lnTo>
                      <a:pt x="4802" y="3733"/>
                    </a:lnTo>
                    <a:lnTo>
                      <a:pt x="4856" y="3624"/>
                    </a:lnTo>
                    <a:lnTo>
                      <a:pt x="4904" y="3512"/>
                    </a:lnTo>
                    <a:lnTo>
                      <a:pt x="4947" y="3397"/>
                    </a:lnTo>
                    <a:lnTo>
                      <a:pt x="4985" y="3281"/>
                    </a:lnTo>
                    <a:lnTo>
                      <a:pt x="5017" y="3163"/>
                    </a:lnTo>
                    <a:lnTo>
                      <a:pt x="5043" y="3043"/>
                    </a:lnTo>
                    <a:lnTo>
                      <a:pt x="5064" y="2922"/>
                    </a:lnTo>
                    <a:lnTo>
                      <a:pt x="5079" y="2801"/>
                    </a:lnTo>
                    <a:lnTo>
                      <a:pt x="5088" y="2679"/>
                    </a:lnTo>
                    <a:lnTo>
                      <a:pt x="5091" y="2555"/>
                    </a:lnTo>
                    <a:lnTo>
                      <a:pt x="5089" y="2432"/>
                    </a:lnTo>
                    <a:lnTo>
                      <a:pt x="5081" y="2307"/>
                    </a:lnTo>
                    <a:lnTo>
                      <a:pt x="5066" y="2184"/>
                    </a:lnTo>
                    <a:lnTo>
                      <a:pt x="5045" y="2061"/>
                    </a:lnTo>
                    <a:lnTo>
                      <a:pt x="5018" y="1937"/>
                    </a:lnTo>
                    <a:lnTo>
                      <a:pt x="4985" y="1815"/>
                    </a:lnTo>
                    <a:lnTo>
                      <a:pt x="4946" y="1693"/>
                    </a:lnTo>
                    <a:lnTo>
                      <a:pt x="4900" y="1572"/>
                    </a:lnTo>
                    <a:lnTo>
                      <a:pt x="4848" y="1453"/>
                    </a:lnTo>
                    <a:lnTo>
                      <a:pt x="4818" y="1395"/>
                    </a:lnTo>
                    <a:lnTo>
                      <a:pt x="4818" y="1395"/>
                    </a:lnTo>
                    <a:lnTo>
                      <a:pt x="4787" y="1336"/>
                    </a:lnTo>
                    <a:lnTo>
                      <a:pt x="4721" y="1223"/>
                    </a:lnTo>
                    <a:lnTo>
                      <a:pt x="4649" y="1115"/>
                    </a:lnTo>
                    <a:lnTo>
                      <a:pt x="4574" y="1010"/>
                    </a:lnTo>
                    <a:lnTo>
                      <a:pt x="4493" y="911"/>
                    </a:lnTo>
                    <a:lnTo>
                      <a:pt x="4408" y="817"/>
                    </a:lnTo>
                    <a:lnTo>
                      <a:pt x="4321" y="727"/>
                    </a:lnTo>
                    <a:lnTo>
                      <a:pt x="4229" y="641"/>
                    </a:lnTo>
                    <a:lnTo>
                      <a:pt x="4132" y="561"/>
                    </a:lnTo>
                    <a:lnTo>
                      <a:pt x="4033" y="486"/>
                    </a:lnTo>
                    <a:lnTo>
                      <a:pt x="3931" y="416"/>
                    </a:lnTo>
                    <a:lnTo>
                      <a:pt x="3826" y="351"/>
                    </a:lnTo>
                    <a:lnTo>
                      <a:pt x="3718" y="292"/>
                    </a:lnTo>
                    <a:lnTo>
                      <a:pt x="3609" y="237"/>
                    </a:lnTo>
                    <a:lnTo>
                      <a:pt x="3496" y="189"/>
                    </a:lnTo>
                    <a:lnTo>
                      <a:pt x="3381" y="145"/>
                    </a:lnTo>
                    <a:lnTo>
                      <a:pt x="3265" y="108"/>
                    </a:lnTo>
                    <a:lnTo>
                      <a:pt x="3146" y="75"/>
                    </a:lnTo>
                    <a:lnTo>
                      <a:pt x="3027" y="48"/>
                    </a:lnTo>
                    <a:lnTo>
                      <a:pt x="2907" y="27"/>
                    </a:lnTo>
                    <a:lnTo>
                      <a:pt x="2786" y="13"/>
                    </a:lnTo>
                    <a:lnTo>
                      <a:pt x="2663" y="3"/>
                    </a:lnTo>
                    <a:lnTo>
                      <a:pt x="2541" y="0"/>
                    </a:lnTo>
                    <a:lnTo>
                      <a:pt x="2418" y="3"/>
                    </a:lnTo>
                    <a:lnTo>
                      <a:pt x="2294" y="12"/>
                    </a:lnTo>
                    <a:lnTo>
                      <a:pt x="2171" y="26"/>
                    </a:lnTo>
                    <a:lnTo>
                      <a:pt x="2049" y="48"/>
                    </a:lnTo>
                    <a:lnTo>
                      <a:pt x="1926" y="75"/>
                    </a:lnTo>
                    <a:lnTo>
                      <a:pt x="1805" y="109"/>
                    </a:lnTo>
                    <a:lnTo>
                      <a:pt x="1685" y="150"/>
                    </a:lnTo>
                    <a:lnTo>
                      <a:pt x="1565" y="197"/>
                    </a:lnTo>
                    <a:lnTo>
                      <a:pt x="1447" y="250"/>
                    </a:lnTo>
                    <a:lnTo>
                      <a:pt x="1389" y="2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25">
                <a:extLst>
                  <a:ext uri="{FF2B5EF4-FFF2-40B4-BE49-F238E27FC236}">
                    <a16:creationId xmlns:a16="http://schemas.microsoft.com/office/drawing/2014/main" id="{87E02FA8-FC3B-2F43-B1B0-AF31350855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2" y="2965"/>
                <a:ext cx="795" cy="797"/>
              </a:xfrm>
              <a:custGeom>
                <a:avLst/>
                <a:gdLst>
                  <a:gd name="T0" fmla="*/ 1919 w 3976"/>
                  <a:gd name="T1" fmla="*/ 3985 h 3986"/>
                  <a:gd name="T2" fmla="*/ 1643 w 3976"/>
                  <a:gd name="T3" fmla="*/ 3957 h 3986"/>
                  <a:gd name="T4" fmla="*/ 1378 w 3976"/>
                  <a:gd name="T5" fmla="*/ 3891 h 3986"/>
                  <a:gd name="T6" fmla="*/ 1126 w 3976"/>
                  <a:gd name="T7" fmla="*/ 3791 h 3986"/>
                  <a:gd name="T8" fmla="*/ 890 w 3976"/>
                  <a:gd name="T9" fmla="*/ 3657 h 3986"/>
                  <a:gd name="T10" fmla="*/ 676 w 3976"/>
                  <a:gd name="T11" fmla="*/ 3494 h 3986"/>
                  <a:gd name="T12" fmla="*/ 486 w 3976"/>
                  <a:gd name="T13" fmla="*/ 3300 h 3986"/>
                  <a:gd name="T14" fmla="*/ 322 w 3976"/>
                  <a:gd name="T15" fmla="*/ 3081 h 3986"/>
                  <a:gd name="T16" fmla="*/ 219 w 3976"/>
                  <a:gd name="T17" fmla="*/ 2899 h 3986"/>
                  <a:gd name="T18" fmla="*/ 154 w 3976"/>
                  <a:gd name="T19" fmla="*/ 2760 h 3986"/>
                  <a:gd name="T20" fmla="*/ 86 w 3976"/>
                  <a:gd name="T21" fmla="*/ 2572 h 3986"/>
                  <a:gd name="T22" fmla="*/ 38 w 3976"/>
                  <a:gd name="T23" fmla="*/ 2380 h 3986"/>
                  <a:gd name="T24" fmla="*/ 0 w 3976"/>
                  <a:gd name="T25" fmla="*/ 2043 h 3986"/>
                  <a:gd name="T26" fmla="*/ 28 w 3976"/>
                  <a:gd name="T27" fmla="*/ 1661 h 3986"/>
                  <a:gd name="T28" fmla="*/ 128 w 3976"/>
                  <a:gd name="T29" fmla="*/ 1292 h 3986"/>
                  <a:gd name="T30" fmla="*/ 296 w 3976"/>
                  <a:gd name="T31" fmla="*/ 949 h 3986"/>
                  <a:gd name="T32" fmla="*/ 530 w 3976"/>
                  <a:gd name="T33" fmla="*/ 642 h 3986"/>
                  <a:gd name="T34" fmla="*/ 785 w 3976"/>
                  <a:gd name="T35" fmla="*/ 411 h 3986"/>
                  <a:gd name="T36" fmla="*/ 950 w 3976"/>
                  <a:gd name="T37" fmla="*/ 297 h 3986"/>
                  <a:gd name="T38" fmla="*/ 1084 w 3976"/>
                  <a:gd name="T39" fmla="*/ 222 h 3986"/>
                  <a:gd name="T40" fmla="*/ 1244 w 3976"/>
                  <a:gd name="T41" fmla="*/ 149 h 3986"/>
                  <a:gd name="T42" fmla="*/ 1464 w 3976"/>
                  <a:gd name="T43" fmla="*/ 73 h 3986"/>
                  <a:gd name="T44" fmla="*/ 1693 w 3976"/>
                  <a:gd name="T45" fmla="*/ 23 h 3986"/>
                  <a:gd name="T46" fmla="*/ 1930 w 3976"/>
                  <a:gd name="T47" fmla="*/ 0 h 3986"/>
                  <a:gd name="T48" fmla="*/ 2060 w 3976"/>
                  <a:gd name="T49" fmla="*/ 0 h 3986"/>
                  <a:gd name="T50" fmla="*/ 2336 w 3976"/>
                  <a:gd name="T51" fmla="*/ 29 h 3986"/>
                  <a:gd name="T52" fmla="*/ 2603 w 3976"/>
                  <a:gd name="T53" fmla="*/ 95 h 3986"/>
                  <a:gd name="T54" fmla="*/ 2854 w 3976"/>
                  <a:gd name="T55" fmla="*/ 194 h 3986"/>
                  <a:gd name="T56" fmla="*/ 3089 w 3976"/>
                  <a:gd name="T57" fmla="*/ 328 h 3986"/>
                  <a:gd name="T58" fmla="*/ 3303 w 3976"/>
                  <a:gd name="T59" fmla="*/ 492 h 3986"/>
                  <a:gd name="T60" fmla="*/ 3494 w 3976"/>
                  <a:gd name="T61" fmla="*/ 685 h 3986"/>
                  <a:gd name="T62" fmla="*/ 3658 w 3976"/>
                  <a:gd name="T63" fmla="*/ 905 h 3986"/>
                  <a:gd name="T64" fmla="*/ 3760 w 3976"/>
                  <a:gd name="T65" fmla="*/ 1087 h 3986"/>
                  <a:gd name="T66" fmla="*/ 3874 w 3976"/>
                  <a:gd name="T67" fmla="*/ 1360 h 3986"/>
                  <a:gd name="T68" fmla="*/ 3960 w 3976"/>
                  <a:gd name="T69" fmla="*/ 1739 h 3986"/>
                  <a:gd name="T70" fmla="*/ 3974 w 3976"/>
                  <a:gd name="T71" fmla="*/ 2126 h 3986"/>
                  <a:gd name="T72" fmla="*/ 3913 w 3976"/>
                  <a:gd name="T73" fmla="*/ 2512 h 3986"/>
                  <a:gd name="T74" fmla="*/ 3853 w 3976"/>
                  <a:gd name="T75" fmla="*/ 2699 h 3986"/>
                  <a:gd name="T76" fmla="*/ 3678 w 3976"/>
                  <a:gd name="T77" fmla="*/ 3049 h 3986"/>
                  <a:gd name="T78" fmla="*/ 3443 w 3976"/>
                  <a:gd name="T79" fmla="*/ 3357 h 3986"/>
                  <a:gd name="T80" fmla="*/ 3188 w 3976"/>
                  <a:gd name="T81" fmla="*/ 3583 h 3986"/>
                  <a:gd name="T82" fmla="*/ 3026 w 3976"/>
                  <a:gd name="T83" fmla="*/ 3691 h 3986"/>
                  <a:gd name="T84" fmla="*/ 2896 w 3976"/>
                  <a:gd name="T85" fmla="*/ 3763 h 3986"/>
                  <a:gd name="T86" fmla="*/ 2731 w 3976"/>
                  <a:gd name="T87" fmla="*/ 3841 h 3986"/>
                  <a:gd name="T88" fmla="*/ 2505 w 3976"/>
                  <a:gd name="T89" fmla="*/ 3917 h 3986"/>
                  <a:gd name="T90" fmla="*/ 2277 w 3976"/>
                  <a:gd name="T91" fmla="*/ 3965 h 3986"/>
                  <a:gd name="T92" fmla="*/ 2048 w 3976"/>
                  <a:gd name="T93" fmla="*/ 3985 h 3986"/>
                  <a:gd name="T94" fmla="*/ 1990 w 3976"/>
                  <a:gd name="T95" fmla="*/ 3986 h 3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976" h="3986">
                    <a:moveTo>
                      <a:pt x="1990" y="3986"/>
                    </a:moveTo>
                    <a:lnTo>
                      <a:pt x="1919" y="3985"/>
                    </a:lnTo>
                    <a:lnTo>
                      <a:pt x="1780" y="3976"/>
                    </a:lnTo>
                    <a:lnTo>
                      <a:pt x="1643" y="3957"/>
                    </a:lnTo>
                    <a:lnTo>
                      <a:pt x="1508" y="3928"/>
                    </a:lnTo>
                    <a:lnTo>
                      <a:pt x="1378" y="3891"/>
                    </a:lnTo>
                    <a:lnTo>
                      <a:pt x="1249" y="3845"/>
                    </a:lnTo>
                    <a:lnTo>
                      <a:pt x="1126" y="3791"/>
                    </a:lnTo>
                    <a:lnTo>
                      <a:pt x="1005" y="3728"/>
                    </a:lnTo>
                    <a:lnTo>
                      <a:pt x="890" y="3657"/>
                    </a:lnTo>
                    <a:lnTo>
                      <a:pt x="780" y="3579"/>
                    </a:lnTo>
                    <a:lnTo>
                      <a:pt x="676" y="3494"/>
                    </a:lnTo>
                    <a:lnTo>
                      <a:pt x="578" y="3401"/>
                    </a:lnTo>
                    <a:lnTo>
                      <a:pt x="486" y="3300"/>
                    </a:lnTo>
                    <a:lnTo>
                      <a:pt x="400" y="3194"/>
                    </a:lnTo>
                    <a:lnTo>
                      <a:pt x="322" y="3081"/>
                    </a:lnTo>
                    <a:lnTo>
                      <a:pt x="251" y="2961"/>
                    </a:lnTo>
                    <a:lnTo>
                      <a:pt x="219" y="2899"/>
                    </a:lnTo>
                    <a:lnTo>
                      <a:pt x="196" y="2853"/>
                    </a:lnTo>
                    <a:lnTo>
                      <a:pt x="154" y="2760"/>
                    </a:lnTo>
                    <a:lnTo>
                      <a:pt x="118" y="2667"/>
                    </a:lnTo>
                    <a:lnTo>
                      <a:pt x="86" y="2572"/>
                    </a:lnTo>
                    <a:lnTo>
                      <a:pt x="59" y="2476"/>
                    </a:lnTo>
                    <a:lnTo>
                      <a:pt x="38" y="2380"/>
                    </a:lnTo>
                    <a:lnTo>
                      <a:pt x="14" y="2236"/>
                    </a:lnTo>
                    <a:lnTo>
                      <a:pt x="0" y="2043"/>
                    </a:lnTo>
                    <a:lnTo>
                      <a:pt x="5" y="1850"/>
                    </a:lnTo>
                    <a:lnTo>
                      <a:pt x="28" y="1661"/>
                    </a:lnTo>
                    <a:lnTo>
                      <a:pt x="69" y="1474"/>
                    </a:lnTo>
                    <a:lnTo>
                      <a:pt x="128" y="1292"/>
                    </a:lnTo>
                    <a:lnTo>
                      <a:pt x="204" y="1117"/>
                    </a:lnTo>
                    <a:lnTo>
                      <a:pt x="296" y="949"/>
                    </a:lnTo>
                    <a:lnTo>
                      <a:pt x="405" y="790"/>
                    </a:lnTo>
                    <a:lnTo>
                      <a:pt x="530" y="642"/>
                    </a:lnTo>
                    <a:lnTo>
                      <a:pt x="670" y="505"/>
                    </a:lnTo>
                    <a:lnTo>
                      <a:pt x="785" y="411"/>
                    </a:lnTo>
                    <a:lnTo>
                      <a:pt x="866" y="352"/>
                    </a:lnTo>
                    <a:lnTo>
                      <a:pt x="950" y="297"/>
                    </a:lnTo>
                    <a:lnTo>
                      <a:pt x="1039" y="246"/>
                    </a:lnTo>
                    <a:lnTo>
                      <a:pt x="1084" y="222"/>
                    </a:lnTo>
                    <a:lnTo>
                      <a:pt x="1136" y="196"/>
                    </a:lnTo>
                    <a:lnTo>
                      <a:pt x="1244" y="149"/>
                    </a:lnTo>
                    <a:lnTo>
                      <a:pt x="1352" y="108"/>
                    </a:lnTo>
                    <a:lnTo>
                      <a:pt x="1464" y="73"/>
                    </a:lnTo>
                    <a:lnTo>
                      <a:pt x="1578" y="45"/>
                    </a:lnTo>
                    <a:lnTo>
                      <a:pt x="1693" y="23"/>
                    </a:lnTo>
                    <a:lnTo>
                      <a:pt x="1811" y="7"/>
                    </a:lnTo>
                    <a:lnTo>
                      <a:pt x="1930" y="0"/>
                    </a:lnTo>
                    <a:lnTo>
                      <a:pt x="1990" y="0"/>
                    </a:lnTo>
                    <a:lnTo>
                      <a:pt x="2060" y="0"/>
                    </a:lnTo>
                    <a:lnTo>
                      <a:pt x="2199" y="10"/>
                    </a:lnTo>
                    <a:lnTo>
                      <a:pt x="2336" y="29"/>
                    </a:lnTo>
                    <a:lnTo>
                      <a:pt x="2471" y="57"/>
                    </a:lnTo>
                    <a:lnTo>
                      <a:pt x="2603" y="95"/>
                    </a:lnTo>
                    <a:lnTo>
                      <a:pt x="2731" y="140"/>
                    </a:lnTo>
                    <a:lnTo>
                      <a:pt x="2854" y="194"/>
                    </a:lnTo>
                    <a:lnTo>
                      <a:pt x="2974" y="257"/>
                    </a:lnTo>
                    <a:lnTo>
                      <a:pt x="3089" y="328"/>
                    </a:lnTo>
                    <a:lnTo>
                      <a:pt x="3199" y="406"/>
                    </a:lnTo>
                    <a:lnTo>
                      <a:pt x="3303" y="492"/>
                    </a:lnTo>
                    <a:lnTo>
                      <a:pt x="3402" y="585"/>
                    </a:lnTo>
                    <a:lnTo>
                      <a:pt x="3494" y="685"/>
                    </a:lnTo>
                    <a:lnTo>
                      <a:pt x="3580" y="791"/>
                    </a:lnTo>
                    <a:lnTo>
                      <a:pt x="3658" y="905"/>
                    </a:lnTo>
                    <a:lnTo>
                      <a:pt x="3728" y="1024"/>
                    </a:lnTo>
                    <a:lnTo>
                      <a:pt x="3760" y="1087"/>
                    </a:lnTo>
                    <a:lnTo>
                      <a:pt x="3803" y="1176"/>
                    </a:lnTo>
                    <a:lnTo>
                      <a:pt x="3874" y="1360"/>
                    </a:lnTo>
                    <a:lnTo>
                      <a:pt x="3927" y="1548"/>
                    </a:lnTo>
                    <a:lnTo>
                      <a:pt x="3960" y="1739"/>
                    </a:lnTo>
                    <a:lnTo>
                      <a:pt x="3976" y="1933"/>
                    </a:lnTo>
                    <a:lnTo>
                      <a:pt x="3974" y="2126"/>
                    </a:lnTo>
                    <a:lnTo>
                      <a:pt x="3953" y="2320"/>
                    </a:lnTo>
                    <a:lnTo>
                      <a:pt x="3913" y="2512"/>
                    </a:lnTo>
                    <a:lnTo>
                      <a:pt x="3886" y="2606"/>
                    </a:lnTo>
                    <a:lnTo>
                      <a:pt x="3853" y="2699"/>
                    </a:lnTo>
                    <a:lnTo>
                      <a:pt x="3774" y="2879"/>
                    </a:lnTo>
                    <a:lnTo>
                      <a:pt x="3678" y="3049"/>
                    </a:lnTo>
                    <a:lnTo>
                      <a:pt x="3568" y="3209"/>
                    </a:lnTo>
                    <a:lnTo>
                      <a:pt x="3443" y="3357"/>
                    </a:lnTo>
                    <a:lnTo>
                      <a:pt x="3302" y="3492"/>
                    </a:lnTo>
                    <a:lnTo>
                      <a:pt x="3188" y="3583"/>
                    </a:lnTo>
                    <a:lnTo>
                      <a:pt x="3109" y="3639"/>
                    </a:lnTo>
                    <a:lnTo>
                      <a:pt x="3026" y="3691"/>
                    </a:lnTo>
                    <a:lnTo>
                      <a:pt x="2941" y="3740"/>
                    </a:lnTo>
                    <a:lnTo>
                      <a:pt x="2896" y="3763"/>
                    </a:lnTo>
                    <a:lnTo>
                      <a:pt x="2841" y="3791"/>
                    </a:lnTo>
                    <a:lnTo>
                      <a:pt x="2731" y="3841"/>
                    </a:lnTo>
                    <a:lnTo>
                      <a:pt x="2618" y="3883"/>
                    </a:lnTo>
                    <a:lnTo>
                      <a:pt x="2505" y="3917"/>
                    </a:lnTo>
                    <a:lnTo>
                      <a:pt x="2392" y="3945"/>
                    </a:lnTo>
                    <a:lnTo>
                      <a:pt x="2277" y="3965"/>
                    </a:lnTo>
                    <a:lnTo>
                      <a:pt x="2163" y="3979"/>
                    </a:lnTo>
                    <a:lnTo>
                      <a:pt x="2048" y="3985"/>
                    </a:lnTo>
                    <a:lnTo>
                      <a:pt x="1990" y="3986"/>
                    </a:lnTo>
                    <a:lnTo>
                      <a:pt x="1990" y="3986"/>
                    </a:lnTo>
                    <a:close/>
                  </a:path>
                </a:pathLst>
              </a:custGeom>
              <a:solidFill>
                <a:srgbClr val="E690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26">
                <a:extLst>
                  <a:ext uri="{FF2B5EF4-FFF2-40B4-BE49-F238E27FC236}">
                    <a16:creationId xmlns:a16="http://schemas.microsoft.com/office/drawing/2014/main" id="{2458B638-E807-CC4A-9041-1E9E7D885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1" y="3241"/>
                <a:ext cx="550" cy="521"/>
              </a:xfrm>
              <a:custGeom>
                <a:avLst/>
                <a:gdLst>
                  <a:gd name="T0" fmla="*/ 100 w 2749"/>
                  <a:gd name="T1" fmla="*/ 0 h 2606"/>
                  <a:gd name="T2" fmla="*/ 72 w 2749"/>
                  <a:gd name="T3" fmla="*/ 91 h 2606"/>
                  <a:gd name="T4" fmla="*/ 30 w 2749"/>
                  <a:gd name="T5" fmla="*/ 279 h 2606"/>
                  <a:gd name="T6" fmla="*/ 6 w 2749"/>
                  <a:gd name="T7" fmla="*/ 469 h 2606"/>
                  <a:gd name="T8" fmla="*/ 0 w 2749"/>
                  <a:gd name="T9" fmla="*/ 663 h 2606"/>
                  <a:gd name="T10" fmla="*/ 12 w 2749"/>
                  <a:gd name="T11" fmla="*/ 856 h 2606"/>
                  <a:gd name="T12" fmla="*/ 34 w 2749"/>
                  <a:gd name="T13" fmla="*/ 1000 h 2606"/>
                  <a:gd name="T14" fmla="*/ 55 w 2749"/>
                  <a:gd name="T15" fmla="*/ 1096 h 2606"/>
                  <a:gd name="T16" fmla="*/ 80 w 2749"/>
                  <a:gd name="T17" fmla="*/ 1192 h 2606"/>
                  <a:gd name="T18" fmla="*/ 111 w 2749"/>
                  <a:gd name="T19" fmla="*/ 1287 h 2606"/>
                  <a:gd name="T20" fmla="*/ 147 w 2749"/>
                  <a:gd name="T21" fmla="*/ 1380 h 2606"/>
                  <a:gd name="T22" fmla="*/ 188 w 2749"/>
                  <a:gd name="T23" fmla="*/ 1473 h 2606"/>
                  <a:gd name="T24" fmla="*/ 211 w 2749"/>
                  <a:gd name="T25" fmla="*/ 1519 h 2606"/>
                  <a:gd name="T26" fmla="*/ 245 w 2749"/>
                  <a:gd name="T27" fmla="*/ 1581 h 2606"/>
                  <a:gd name="T28" fmla="*/ 317 w 2749"/>
                  <a:gd name="T29" fmla="*/ 1701 h 2606"/>
                  <a:gd name="T30" fmla="*/ 398 w 2749"/>
                  <a:gd name="T31" fmla="*/ 1814 h 2606"/>
                  <a:gd name="T32" fmla="*/ 483 w 2749"/>
                  <a:gd name="T33" fmla="*/ 1920 h 2606"/>
                  <a:gd name="T34" fmla="*/ 576 w 2749"/>
                  <a:gd name="T35" fmla="*/ 2021 h 2606"/>
                  <a:gd name="T36" fmla="*/ 675 w 2749"/>
                  <a:gd name="T37" fmla="*/ 2114 h 2606"/>
                  <a:gd name="T38" fmla="*/ 779 w 2749"/>
                  <a:gd name="T39" fmla="*/ 2199 h 2606"/>
                  <a:gd name="T40" fmla="*/ 888 w 2749"/>
                  <a:gd name="T41" fmla="*/ 2277 h 2606"/>
                  <a:gd name="T42" fmla="*/ 1003 w 2749"/>
                  <a:gd name="T43" fmla="*/ 2348 h 2606"/>
                  <a:gd name="T44" fmla="*/ 1121 w 2749"/>
                  <a:gd name="T45" fmla="*/ 2411 h 2606"/>
                  <a:gd name="T46" fmla="*/ 1244 w 2749"/>
                  <a:gd name="T47" fmla="*/ 2465 h 2606"/>
                  <a:gd name="T48" fmla="*/ 1372 w 2749"/>
                  <a:gd name="T49" fmla="*/ 2511 h 2606"/>
                  <a:gd name="T50" fmla="*/ 1503 w 2749"/>
                  <a:gd name="T51" fmla="*/ 2548 h 2606"/>
                  <a:gd name="T52" fmla="*/ 1635 w 2749"/>
                  <a:gd name="T53" fmla="*/ 2577 h 2606"/>
                  <a:gd name="T54" fmla="*/ 1772 w 2749"/>
                  <a:gd name="T55" fmla="*/ 2596 h 2606"/>
                  <a:gd name="T56" fmla="*/ 1912 w 2749"/>
                  <a:gd name="T57" fmla="*/ 2605 h 2606"/>
                  <a:gd name="T58" fmla="*/ 1982 w 2749"/>
                  <a:gd name="T59" fmla="*/ 2606 h 2606"/>
                  <a:gd name="T60" fmla="*/ 2032 w 2749"/>
                  <a:gd name="T61" fmla="*/ 2605 h 2606"/>
                  <a:gd name="T62" fmla="*/ 2130 w 2749"/>
                  <a:gd name="T63" fmla="*/ 2600 h 2606"/>
                  <a:gd name="T64" fmla="*/ 2275 w 2749"/>
                  <a:gd name="T65" fmla="*/ 2584 h 2606"/>
                  <a:gd name="T66" fmla="*/ 2466 w 2749"/>
                  <a:gd name="T67" fmla="*/ 2544 h 2606"/>
                  <a:gd name="T68" fmla="*/ 2655 w 2749"/>
                  <a:gd name="T69" fmla="*/ 2488 h 2606"/>
                  <a:gd name="T70" fmla="*/ 2749 w 2749"/>
                  <a:gd name="T71" fmla="*/ 2452 h 2606"/>
                  <a:gd name="T72" fmla="*/ 2749 w 2749"/>
                  <a:gd name="T73" fmla="*/ 0 h 2606"/>
                  <a:gd name="T74" fmla="*/ 100 w 2749"/>
                  <a:gd name="T75" fmla="*/ 0 h 2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49" h="2606">
                    <a:moveTo>
                      <a:pt x="100" y="0"/>
                    </a:moveTo>
                    <a:lnTo>
                      <a:pt x="72" y="91"/>
                    </a:lnTo>
                    <a:lnTo>
                      <a:pt x="30" y="279"/>
                    </a:lnTo>
                    <a:lnTo>
                      <a:pt x="6" y="469"/>
                    </a:lnTo>
                    <a:lnTo>
                      <a:pt x="0" y="663"/>
                    </a:lnTo>
                    <a:lnTo>
                      <a:pt x="12" y="856"/>
                    </a:lnTo>
                    <a:lnTo>
                      <a:pt x="34" y="1000"/>
                    </a:lnTo>
                    <a:lnTo>
                      <a:pt x="55" y="1096"/>
                    </a:lnTo>
                    <a:lnTo>
                      <a:pt x="80" y="1192"/>
                    </a:lnTo>
                    <a:lnTo>
                      <a:pt x="111" y="1287"/>
                    </a:lnTo>
                    <a:lnTo>
                      <a:pt x="147" y="1380"/>
                    </a:lnTo>
                    <a:lnTo>
                      <a:pt x="188" y="1473"/>
                    </a:lnTo>
                    <a:lnTo>
                      <a:pt x="211" y="1519"/>
                    </a:lnTo>
                    <a:lnTo>
                      <a:pt x="245" y="1581"/>
                    </a:lnTo>
                    <a:lnTo>
                      <a:pt x="317" y="1701"/>
                    </a:lnTo>
                    <a:lnTo>
                      <a:pt x="398" y="1814"/>
                    </a:lnTo>
                    <a:lnTo>
                      <a:pt x="483" y="1920"/>
                    </a:lnTo>
                    <a:lnTo>
                      <a:pt x="576" y="2021"/>
                    </a:lnTo>
                    <a:lnTo>
                      <a:pt x="675" y="2114"/>
                    </a:lnTo>
                    <a:lnTo>
                      <a:pt x="779" y="2199"/>
                    </a:lnTo>
                    <a:lnTo>
                      <a:pt x="888" y="2277"/>
                    </a:lnTo>
                    <a:lnTo>
                      <a:pt x="1003" y="2348"/>
                    </a:lnTo>
                    <a:lnTo>
                      <a:pt x="1121" y="2411"/>
                    </a:lnTo>
                    <a:lnTo>
                      <a:pt x="1244" y="2465"/>
                    </a:lnTo>
                    <a:lnTo>
                      <a:pt x="1372" y="2511"/>
                    </a:lnTo>
                    <a:lnTo>
                      <a:pt x="1503" y="2548"/>
                    </a:lnTo>
                    <a:lnTo>
                      <a:pt x="1635" y="2577"/>
                    </a:lnTo>
                    <a:lnTo>
                      <a:pt x="1772" y="2596"/>
                    </a:lnTo>
                    <a:lnTo>
                      <a:pt x="1912" y="2605"/>
                    </a:lnTo>
                    <a:lnTo>
                      <a:pt x="1982" y="2606"/>
                    </a:lnTo>
                    <a:lnTo>
                      <a:pt x="2032" y="2605"/>
                    </a:lnTo>
                    <a:lnTo>
                      <a:pt x="2130" y="2600"/>
                    </a:lnTo>
                    <a:lnTo>
                      <a:pt x="2275" y="2584"/>
                    </a:lnTo>
                    <a:lnTo>
                      <a:pt x="2466" y="2544"/>
                    </a:lnTo>
                    <a:lnTo>
                      <a:pt x="2655" y="2488"/>
                    </a:lnTo>
                    <a:lnTo>
                      <a:pt x="2749" y="2452"/>
                    </a:lnTo>
                    <a:lnTo>
                      <a:pt x="2749" y="0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27">
                <a:extLst>
                  <a:ext uri="{FF2B5EF4-FFF2-40B4-BE49-F238E27FC236}">
                    <a16:creationId xmlns:a16="http://schemas.microsoft.com/office/drawing/2014/main" id="{46885136-76A8-794F-AB12-603C650AD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1" y="3391"/>
                <a:ext cx="399" cy="374"/>
              </a:xfrm>
              <a:custGeom>
                <a:avLst/>
                <a:gdLst>
                  <a:gd name="T0" fmla="*/ 0 w 1994"/>
                  <a:gd name="T1" fmla="*/ 0 h 1867"/>
                  <a:gd name="T2" fmla="*/ 3 w 1994"/>
                  <a:gd name="T3" fmla="*/ 49 h 1867"/>
                  <a:gd name="T4" fmla="*/ 14 w 1994"/>
                  <a:gd name="T5" fmla="*/ 148 h 1867"/>
                  <a:gd name="T6" fmla="*/ 30 w 1994"/>
                  <a:gd name="T7" fmla="*/ 247 h 1867"/>
                  <a:gd name="T8" fmla="*/ 50 w 1994"/>
                  <a:gd name="T9" fmla="*/ 346 h 1867"/>
                  <a:gd name="T10" fmla="*/ 77 w 1994"/>
                  <a:gd name="T11" fmla="*/ 444 h 1867"/>
                  <a:gd name="T12" fmla="*/ 108 w 1994"/>
                  <a:gd name="T13" fmla="*/ 541 h 1867"/>
                  <a:gd name="T14" fmla="*/ 145 w 1994"/>
                  <a:gd name="T15" fmla="*/ 637 h 1867"/>
                  <a:gd name="T16" fmla="*/ 186 w 1994"/>
                  <a:gd name="T17" fmla="*/ 732 h 1867"/>
                  <a:gd name="T18" fmla="*/ 209 w 1994"/>
                  <a:gd name="T19" fmla="*/ 779 h 1867"/>
                  <a:gd name="T20" fmla="*/ 243 w 1994"/>
                  <a:gd name="T21" fmla="*/ 842 h 1867"/>
                  <a:gd name="T22" fmla="*/ 315 w 1994"/>
                  <a:gd name="T23" fmla="*/ 961 h 1867"/>
                  <a:gd name="T24" fmla="*/ 396 w 1994"/>
                  <a:gd name="T25" fmla="*/ 1074 h 1867"/>
                  <a:gd name="T26" fmla="*/ 481 w 1994"/>
                  <a:gd name="T27" fmla="*/ 1181 h 1867"/>
                  <a:gd name="T28" fmla="*/ 574 w 1994"/>
                  <a:gd name="T29" fmla="*/ 1281 h 1867"/>
                  <a:gd name="T30" fmla="*/ 673 w 1994"/>
                  <a:gd name="T31" fmla="*/ 1374 h 1867"/>
                  <a:gd name="T32" fmla="*/ 777 w 1994"/>
                  <a:gd name="T33" fmla="*/ 1460 h 1867"/>
                  <a:gd name="T34" fmla="*/ 886 w 1994"/>
                  <a:gd name="T35" fmla="*/ 1538 h 1867"/>
                  <a:gd name="T36" fmla="*/ 1001 w 1994"/>
                  <a:gd name="T37" fmla="*/ 1608 h 1867"/>
                  <a:gd name="T38" fmla="*/ 1119 w 1994"/>
                  <a:gd name="T39" fmla="*/ 1671 h 1867"/>
                  <a:gd name="T40" fmla="*/ 1242 w 1994"/>
                  <a:gd name="T41" fmla="*/ 1726 h 1867"/>
                  <a:gd name="T42" fmla="*/ 1370 w 1994"/>
                  <a:gd name="T43" fmla="*/ 1772 h 1867"/>
                  <a:gd name="T44" fmla="*/ 1501 w 1994"/>
                  <a:gd name="T45" fmla="*/ 1809 h 1867"/>
                  <a:gd name="T46" fmla="*/ 1633 w 1994"/>
                  <a:gd name="T47" fmla="*/ 1837 h 1867"/>
                  <a:gd name="T48" fmla="*/ 1770 w 1994"/>
                  <a:gd name="T49" fmla="*/ 1856 h 1867"/>
                  <a:gd name="T50" fmla="*/ 1910 w 1994"/>
                  <a:gd name="T51" fmla="*/ 1866 h 1867"/>
                  <a:gd name="T52" fmla="*/ 1980 w 1994"/>
                  <a:gd name="T53" fmla="*/ 1867 h 1867"/>
                  <a:gd name="T54" fmla="*/ 1994 w 1994"/>
                  <a:gd name="T55" fmla="*/ 1867 h 1867"/>
                  <a:gd name="T56" fmla="*/ 1994 w 1994"/>
                  <a:gd name="T57" fmla="*/ 0 h 1867"/>
                  <a:gd name="T58" fmla="*/ 0 w 1994"/>
                  <a:gd name="T59" fmla="*/ 0 h 18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94" h="1867">
                    <a:moveTo>
                      <a:pt x="0" y="0"/>
                    </a:moveTo>
                    <a:lnTo>
                      <a:pt x="3" y="49"/>
                    </a:lnTo>
                    <a:lnTo>
                      <a:pt x="14" y="148"/>
                    </a:lnTo>
                    <a:lnTo>
                      <a:pt x="30" y="247"/>
                    </a:lnTo>
                    <a:lnTo>
                      <a:pt x="50" y="346"/>
                    </a:lnTo>
                    <a:lnTo>
                      <a:pt x="77" y="444"/>
                    </a:lnTo>
                    <a:lnTo>
                      <a:pt x="108" y="541"/>
                    </a:lnTo>
                    <a:lnTo>
                      <a:pt x="145" y="637"/>
                    </a:lnTo>
                    <a:lnTo>
                      <a:pt x="186" y="732"/>
                    </a:lnTo>
                    <a:lnTo>
                      <a:pt x="209" y="779"/>
                    </a:lnTo>
                    <a:lnTo>
                      <a:pt x="243" y="842"/>
                    </a:lnTo>
                    <a:lnTo>
                      <a:pt x="315" y="961"/>
                    </a:lnTo>
                    <a:lnTo>
                      <a:pt x="396" y="1074"/>
                    </a:lnTo>
                    <a:lnTo>
                      <a:pt x="481" y="1181"/>
                    </a:lnTo>
                    <a:lnTo>
                      <a:pt x="574" y="1281"/>
                    </a:lnTo>
                    <a:lnTo>
                      <a:pt x="673" y="1374"/>
                    </a:lnTo>
                    <a:lnTo>
                      <a:pt x="777" y="1460"/>
                    </a:lnTo>
                    <a:lnTo>
                      <a:pt x="886" y="1538"/>
                    </a:lnTo>
                    <a:lnTo>
                      <a:pt x="1001" y="1608"/>
                    </a:lnTo>
                    <a:lnTo>
                      <a:pt x="1119" y="1671"/>
                    </a:lnTo>
                    <a:lnTo>
                      <a:pt x="1242" y="1726"/>
                    </a:lnTo>
                    <a:lnTo>
                      <a:pt x="1370" y="1772"/>
                    </a:lnTo>
                    <a:lnTo>
                      <a:pt x="1501" y="1809"/>
                    </a:lnTo>
                    <a:lnTo>
                      <a:pt x="1633" y="1837"/>
                    </a:lnTo>
                    <a:lnTo>
                      <a:pt x="1770" y="1856"/>
                    </a:lnTo>
                    <a:lnTo>
                      <a:pt x="1910" y="1866"/>
                    </a:lnTo>
                    <a:lnTo>
                      <a:pt x="1980" y="1867"/>
                    </a:lnTo>
                    <a:lnTo>
                      <a:pt x="1994" y="1867"/>
                    </a:lnTo>
                    <a:lnTo>
                      <a:pt x="199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70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28">
                <a:extLst>
                  <a:ext uri="{FF2B5EF4-FFF2-40B4-BE49-F238E27FC236}">
                    <a16:creationId xmlns:a16="http://schemas.microsoft.com/office/drawing/2014/main" id="{7E5D74AE-572C-4546-B799-2B9C036DE7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7" y="4239"/>
                <a:ext cx="223" cy="345"/>
              </a:xfrm>
              <a:custGeom>
                <a:avLst/>
                <a:gdLst>
                  <a:gd name="T0" fmla="*/ 558 w 1116"/>
                  <a:gd name="T1" fmla="*/ 1728 h 1728"/>
                  <a:gd name="T2" fmla="*/ 529 w 1116"/>
                  <a:gd name="T3" fmla="*/ 1728 h 1728"/>
                  <a:gd name="T4" fmla="*/ 474 w 1116"/>
                  <a:gd name="T5" fmla="*/ 1722 h 1728"/>
                  <a:gd name="T6" fmla="*/ 419 w 1116"/>
                  <a:gd name="T7" fmla="*/ 1711 h 1728"/>
                  <a:gd name="T8" fmla="*/ 367 w 1116"/>
                  <a:gd name="T9" fmla="*/ 1695 h 1728"/>
                  <a:gd name="T10" fmla="*/ 317 w 1116"/>
                  <a:gd name="T11" fmla="*/ 1674 h 1728"/>
                  <a:gd name="T12" fmla="*/ 270 w 1116"/>
                  <a:gd name="T13" fmla="*/ 1647 h 1728"/>
                  <a:gd name="T14" fmla="*/ 225 w 1116"/>
                  <a:gd name="T15" fmla="*/ 1617 h 1728"/>
                  <a:gd name="T16" fmla="*/ 183 w 1116"/>
                  <a:gd name="T17" fmla="*/ 1583 h 1728"/>
                  <a:gd name="T18" fmla="*/ 145 w 1116"/>
                  <a:gd name="T19" fmla="*/ 1545 h 1728"/>
                  <a:gd name="T20" fmla="*/ 111 w 1116"/>
                  <a:gd name="T21" fmla="*/ 1504 h 1728"/>
                  <a:gd name="T22" fmla="*/ 82 w 1116"/>
                  <a:gd name="T23" fmla="*/ 1459 h 1728"/>
                  <a:gd name="T24" fmla="*/ 55 w 1116"/>
                  <a:gd name="T25" fmla="*/ 1412 h 1728"/>
                  <a:gd name="T26" fmla="*/ 35 w 1116"/>
                  <a:gd name="T27" fmla="*/ 1362 h 1728"/>
                  <a:gd name="T28" fmla="*/ 18 w 1116"/>
                  <a:gd name="T29" fmla="*/ 1310 h 1728"/>
                  <a:gd name="T30" fmla="*/ 6 w 1116"/>
                  <a:gd name="T31" fmla="*/ 1255 h 1728"/>
                  <a:gd name="T32" fmla="*/ 1 w 1116"/>
                  <a:gd name="T33" fmla="*/ 1199 h 1728"/>
                  <a:gd name="T34" fmla="*/ 0 w 1116"/>
                  <a:gd name="T35" fmla="*/ 1171 h 1728"/>
                  <a:gd name="T36" fmla="*/ 0 w 1116"/>
                  <a:gd name="T37" fmla="*/ 0 h 1728"/>
                  <a:gd name="T38" fmla="*/ 1116 w 1116"/>
                  <a:gd name="T39" fmla="*/ 0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16" h="1728">
                    <a:moveTo>
                      <a:pt x="558" y="1728"/>
                    </a:moveTo>
                    <a:lnTo>
                      <a:pt x="529" y="1728"/>
                    </a:lnTo>
                    <a:lnTo>
                      <a:pt x="474" y="1722"/>
                    </a:lnTo>
                    <a:lnTo>
                      <a:pt x="419" y="1711"/>
                    </a:lnTo>
                    <a:lnTo>
                      <a:pt x="367" y="1695"/>
                    </a:lnTo>
                    <a:lnTo>
                      <a:pt x="317" y="1674"/>
                    </a:lnTo>
                    <a:lnTo>
                      <a:pt x="270" y="1647"/>
                    </a:lnTo>
                    <a:lnTo>
                      <a:pt x="225" y="1617"/>
                    </a:lnTo>
                    <a:lnTo>
                      <a:pt x="183" y="1583"/>
                    </a:lnTo>
                    <a:lnTo>
                      <a:pt x="145" y="1545"/>
                    </a:lnTo>
                    <a:lnTo>
                      <a:pt x="111" y="1504"/>
                    </a:lnTo>
                    <a:lnTo>
                      <a:pt x="82" y="1459"/>
                    </a:lnTo>
                    <a:lnTo>
                      <a:pt x="55" y="1412"/>
                    </a:lnTo>
                    <a:lnTo>
                      <a:pt x="35" y="1362"/>
                    </a:lnTo>
                    <a:lnTo>
                      <a:pt x="18" y="1310"/>
                    </a:lnTo>
                    <a:lnTo>
                      <a:pt x="6" y="1255"/>
                    </a:lnTo>
                    <a:lnTo>
                      <a:pt x="1" y="1199"/>
                    </a:lnTo>
                    <a:lnTo>
                      <a:pt x="0" y="1171"/>
                    </a:lnTo>
                    <a:lnTo>
                      <a:pt x="0" y="0"/>
                    </a:lnTo>
                    <a:lnTo>
                      <a:pt x="111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Rectangle 29">
                <a:extLst>
                  <a:ext uri="{FF2B5EF4-FFF2-40B4-BE49-F238E27FC236}">
                    <a16:creationId xmlns:a16="http://schemas.microsoft.com/office/drawing/2014/main" id="{58358CFB-B656-A44D-BEAF-9877B2AEE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1" y="4270"/>
                <a:ext cx="55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Rectangle 30">
                <a:extLst>
                  <a:ext uri="{FF2B5EF4-FFF2-40B4-BE49-F238E27FC236}">
                    <a16:creationId xmlns:a16="http://schemas.microsoft.com/office/drawing/2014/main" id="{4CCECDE5-44B2-3446-A64E-6E8C6E27E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5" y="4270"/>
                <a:ext cx="56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Rectangle 31">
                <a:extLst>
                  <a:ext uri="{FF2B5EF4-FFF2-40B4-BE49-F238E27FC236}">
                    <a16:creationId xmlns:a16="http://schemas.microsoft.com/office/drawing/2014/main" id="{DCDC1EF5-54EE-6E46-9F40-648CB60102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3" y="4270"/>
                <a:ext cx="56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Rectangle 32">
                <a:extLst>
                  <a:ext uri="{FF2B5EF4-FFF2-40B4-BE49-F238E27FC236}">
                    <a16:creationId xmlns:a16="http://schemas.microsoft.com/office/drawing/2014/main" id="{ABCC7F8C-F396-624A-9D55-32953527C0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4" y="4030"/>
                <a:ext cx="505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33">
                <a:extLst>
                  <a:ext uri="{FF2B5EF4-FFF2-40B4-BE49-F238E27FC236}">
                    <a16:creationId xmlns:a16="http://schemas.microsoft.com/office/drawing/2014/main" id="{64B2391D-01E8-D744-9610-E0CE2A99E09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49" y="2828"/>
                <a:ext cx="1784" cy="1784"/>
              </a:xfrm>
              <a:custGeom>
                <a:avLst/>
                <a:gdLst>
                  <a:gd name="T0" fmla="*/ 7890 w 8922"/>
                  <a:gd name="T1" fmla="*/ 8635 h 8922"/>
                  <a:gd name="T2" fmla="*/ 6371 w 8922"/>
                  <a:gd name="T3" fmla="*/ 5925 h 8922"/>
                  <a:gd name="T4" fmla="*/ 8637 w 8922"/>
                  <a:gd name="T5" fmla="*/ 8222 h 8922"/>
                  <a:gd name="T6" fmla="*/ 6469 w 8922"/>
                  <a:gd name="T7" fmla="*/ 5075 h 8922"/>
                  <a:gd name="T8" fmla="*/ 6218 w 8922"/>
                  <a:gd name="T9" fmla="*/ 5186 h 8922"/>
                  <a:gd name="T10" fmla="*/ 2975 w 8922"/>
                  <a:gd name="T11" fmla="*/ 1894 h 8922"/>
                  <a:gd name="T12" fmla="*/ 3304 w 8922"/>
                  <a:gd name="T13" fmla="*/ 1266 h 8922"/>
                  <a:gd name="T14" fmla="*/ 3801 w 8922"/>
                  <a:gd name="T15" fmla="*/ 764 h 8922"/>
                  <a:gd name="T16" fmla="*/ 4323 w 8922"/>
                  <a:gd name="T17" fmla="*/ 466 h 8922"/>
                  <a:gd name="T18" fmla="*/ 5017 w 8922"/>
                  <a:gd name="T19" fmla="*/ 293 h 8922"/>
                  <a:gd name="T20" fmla="*/ 5712 w 8922"/>
                  <a:gd name="T21" fmla="*/ 325 h 8922"/>
                  <a:gd name="T22" fmla="*/ 6364 w 8922"/>
                  <a:gd name="T23" fmla="*/ 552 h 8922"/>
                  <a:gd name="T24" fmla="*/ 6928 w 8922"/>
                  <a:gd name="T25" fmla="*/ 960 h 8922"/>
                  <a:gd name="T26" fmla="*/ 7360 w 8922"/>
                  <a:gd name="T27" fmla="*/ 1534 h 8922"/>
                  <a:gd name="T28" fmla="*/ 7581 w 8922"/>
                  <a:gd name="T29" fmla="*/ 2101 h 8922"/>
                  <a:gd name="T30" fmla="*/ 7649 w 8922"/>
                  <a:gd name="T31" fmla="*/ 2802 h 8922"/>
                  <a:gd name="T32" fmla="*/ 7517 w 8922"/>
                  <a:gd name="T33" fmla="*/ 3480 h 8922"/>
                  <a:gd name="T34" fmla="*/ 7199 w 8922"/>
                  <a:gd name="T35" fmla="*/ 4094 h 8922"/>
                  <a:gd name="T36" fmla="*/ 6705 w 8922"/>
                  <a:gd name="T37" fmla="*/ 4598 h 8922"/>
                  <a:gd name="T38" fmla="*/ 6075 w 8922"/>
                  <a:gd name="T39" fmla="*/ 4943 h 8922"/>
                  <a:gd name="T40" fmla="*/ 5008 w 8922"/>
                  <a:gd name="T41" fmla="*/ 5083 h 8922"/>
                  <a:gd name="T42" fmla="*/ 4039 w 8922"/>
                  <a:gd name="T43" fmla="*/ 4763 h 8922"/>
                  <a:gd name="T44" fmla="*/ 3288 w 8922"/>
                  <a:gd name="T45" fmla="*/ 4082 h 8922"/>
                  <a:gd name="T46" fmla="*/ 2877 w 8922"/>
                  <a:gd name="T47" fmla="*/ 3143 h 8922"/>
                  <a:gd name="T48" fmla="*/ 2927 w 8922"/>
                  <a:gd name="T49" fmla="*/ 2047 h 8922"/>
                  <a:gd name="T50" fmla="*/ 5382 w 8922"/>
                  <a:gd name="T51" fmla="*/ 8493 h 8922"/>
                  <a:gd name="T52" fmla="*/ 1255 w 8922"/>
                  <a:gd name="T53" fmla="*/ 8643 h 8922"/>
                  <a:gd name="T54" fmla="*/ 1394 w 8922"/>
                  <a:gd name="T55" fmla="*/ 8225 h 8922"/>
                  <a:gd name="T56" fmla="*/ 2586 w 8922"/>
                  <a:gd name="T57" fmla="*/ 3030 h 8922"/>
                  <a:gd name="T58" fmla="*/ 2161 w 8922"/>
                  <a:gd name="T59" fmla="*/ 3596 h 8922"/>
                  <a:gd name="T60" fmla="*/ 3108 w 8922"/>
                  <a:gd name="T61" fmla="*/ 4319 h 8922"/>
                  <a:gd name="T62" fmla="*/ 2175 w 8922"/>
                  <a:gd name="T63" fmla="*/ 4796 h 8922"/>
                  <a:gd name="T64" fmla="*/ 4667 w 8922"/>
                  <a:gd name="T65" fmla="*/ 5301 h 8922"/>
                  <a:gd name="T66" fmla="*/ 5479 w 8922"/>
                  <a:gd name="T67" fmla="*/ 8225 h 8922"/>
                  <a:gd name="T68" fmla="*/ 960 w 8922"/>
                  <a:gd name="T69" fmla="*/ 8550 h 8922"/>
                  <a:gd name="T70" fmla="*/ 570 w 8922"/>
                  <a:gd name="T71" fmla="*/ 8624 h 8922"/>
                  <a:gd name="T72" fmla="*/ 280 w 8922"/>
                  <a:gd name="T73" fmla="*/ 8267 h 8922"/>
                  <a:gd name="T74" fmla="*/ 7361 w 8922"/>
                  <a:gd name="T75" fmla="*/ 5117 h 8922"/>
                  <a:gd name="T76" fmla="*/ 7348 w 8922"/>
                  <a:gd name="T77" fmla="*/ 4367 h 8922"/>
                  <a:gd name="T78" fmla="*/ 7907 w 8922"/>
                  <a:gd name="T79" fmla="*/ 3150 h 8922"/>
                  <a:gd name="T80" fmla="*/ 7905 w 8922"/>
                  <a:gd name="T81" fmla="*/ 2182 h 8922"/>
                  <a:gd name="T82" fmla="*/ 7681 w 8922"/>
                  <a:gd name="T83" fmla="*/ 1504 h 8922"/>
                  <a:gd name="T84" fmla="*/ 7314 w 8922"/>
                  <a:gd name="T85" fmla="*/ 945 h 8922"/>
                  <a:gd name="T86" fmla="*/ 6723 w 8922"/>
                  <a:gd name="T87" fmla="*/ 431 h 8922"/>
                  <a:gd name="T88" fmla="*/ 6021 w 8922"/>
                  <a:gd name="T89" fmla="*/ 110 h 8922"/>
                  <a:gd name="T90" fmla="*/ 5254 w 8922"/>
                  <a:gd name="T91" fmla="*/ 0 h 8922"/>
                  <a:gd name="T92" fmla="*/ 4472 w 8922"/>
                  <a:gd name="T93" fmla="*/ 115 h 8922"/>
                  <a:gd name="T94" fmla="*/ 3820 w 8922"/>
                  <a:gd name="T95" fmla="*/ 411 h 8922"/>
                  <a:gd name="T96" fmla="*/ 3118 w 8922"/>
                  <a:gd name="T97" fmla="*/ 1044 h 8922"/>
                  <a:gd name="T98" fmla="*/ 2681 w 8922"/>
                  <a:gd name="T99" fmla="*/ 1894 h 8922"/>
                  <a:gd name="T100" fmla="*/ 0 w 8922"/>
                  <a:gd name="T101" fmla="*/ 6915 h 8922"/>
                  <a:gd name="T102" fmla="*/ 68 w 8922"/>
                  <a:gd name="T103" fmla="*/ 8529 h 8922"/>
                  <a:gd name="T104" fmla="*/ 334 w 8922"/>
                  <a:gd name="T105" fmla="*/ 8822 h 8922"/>
                  <a:gd name="T106" fmla="*/ 697 w 8922"/>
                  <a:gd name="T107" fmla="*/ 8922 h 8922"/>
                  <a:gd name="T108" fmla="*/ 5365 w 8922"/>
                  <a:gd name="T109" fmla="*/ 8854 h 8922"/>
                  <a:gd name="T110" fmla="*/ 5659 w 8922"/>
                  <a:gd name="T111" fmla="*/ 8589 h 8922"/>
                  <a:gd name="T112" fmla="*/ 5758 w 8922"/>
                  <a:gd name="T113" fmla="*/ 8225 h 8922"/>
                  <a:gd name="T114" fmla="*/ 5981 w 8922"/>
                  <a:gd name="T115" fmla="*/ 5827 h 8922"/>
                  <a:gd name="T116" fmla="*/ 7700 w 8922"/>
                  <a:gd name="T117" fmla="*/ 8868 h 8922"/>
                  <a:gd name="T118" fmla="*/ 8001 w 8922"/>
                  <a:gd name="T119" fmla="*/ 8915 h 8922"/>
                  <a:gd name="T120" fmla="*/ 8710 w 8922"/>
                  <a:gd name="T121" fmla="*/ 8576 h 8922"/>
                  <a:gd name="T122" fmla="*/ 8915 w 8922"/>
                  <a:gd name="T123" fmla="*/ 8090 h 8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922" h="8922">
                    <a:moveTo>
                      <a:pt x="8532" y="8364"/>
                    </a:moveTo>
                    <a:lnTo>
                      <a:pt x="8030" y="8615"/>
                    </a:lnTo>
                    <a:lnTo>
                      <a:pt x="8011" y="8624"/>
                    </a:lnTo>
                    <a:lnTo>
                      <a:pt x="7972" y="8637"/>
                    </a:lnTo>
                    <a:lnTo>
                      <a:pt x="7931" y="8640"/>
                    </a:lnTo>
                    <a:lnTo>
                      <a:pt x="7890" y="8635"/>
                    </a:lnTo>
                    <a:lnTo>
                      <a:pt x="7850" y="8622"/>
                    </a:lnTo>
                    <a:lnTo>
                      <a:pt x="7815" y="8601"/>
                    </a:lnTo>
                    <a:lnTo>
                      <a:pt x="7784" y="8573"/>
                    </a:lnTo>
                    <a:lnTo>
                      <a:pt x="7760" y="8537"/>
                    </a:lnTo>
                    <a:lnTo>
                      <a:pt x="7751" y="8517"/>
                    </a:lnTo>
                    <a:lnTo>
                      <a:pt x="6371" y="5925"/>
                    </a:lnTo>
                    <a:lnTo>
                      <a:pt x="7249" y="5478"/>
                    </a:lnTo>
                    <a:lnTo>
                      <a:pt x="8616" y="8086"/>
                    </a:lnTo>
                    <a:lnTo>
                      <a:pt x="8625" y="8103"/>
                    </a:lnTo>
                    <a:lnTo>
                      <a:pt x="8638" y="8142"/>
                    </a:lnTo>
                    <a:lnTo>
                      <a:pt x="8641" y="8182"/>
                    </a:lnTo>
                    <a:lnTo>
                      <a:pt x="8637" y="8222"/>
                    </a:lnTo>
                    <a:lnTo>
                      <a:pt x="8625" y="8259"/>
                    </a:lnTo>
                    <a:lnTo>
                      <a:pt x="8606" y="8295"/>
                    </a:lnTo>
                    <a:lnTo>
                      <a:pt x="8581" y="8326"/>
                    </a:lnTo>
                    <a:lnTo>
                      <a:pt x="8550" y="8353"/>
                    </a:lnTo>
                    <a:lnTo>
                      <a:pt x="8532" y="8364"/>
                    </a:lnTo>
                    <a:close/>
                    <a:moveTo>
                      <a:pt x="6469" y="5075"/>
                    </a:moveTo>
                    <a:lnTo>
                      <a:pt x="6530" y="5043"/>
                    </a:lnTo>
                    <a:lnTo>
                      <a:pt x="6640" y="4981"/>
                    </a:lnTo>
                    <a:lnTo>
                      <a:pt x="6692" y="4949"/>
                    </a:lnTo>
                    <a:lnTo>
                      <a:pt x="6901" y="5353"/>
                    </a:lnTo>
                    <a:lnTo>
                      <a:pt x="6427" y="5590"/>
                    </a:lnTo>
                    <a:lnTo>
                      <a:pt x="6218" y="5186"/>
                    </a:lnTo>
                    <a:lnTo>
                      <a:pt x="6254" y="5175"/>
                    </a:lnTo>
                    <a:lnTo>
                      <a:pt x="6322" y="5149"/>
                    </a:lnTo>
                    <a:lnTo>
                      <a:pt x="6415" y="5106"/>
                    </a:lnTo>
                    <a:lnTo>
                      <a:pt x="6469" y="5075"/>
                    </a:lnTo>
                    <a:close/>
                    <a:moveTo>
                      <a:pt x="2956" y="1952"/>
                    </a:moveTo>
                    <a:lnTo>
                      <a:pt x="2975" y="1894"/>
                    </a:lnTo>
                    <a:lnTo>
                      <a:pt x="3017" y="1783"/>
                    </a:lnTo>
                    <a:lnTo>
                      <a:pt x="3064" y="1673"/>
                    </a:lnTo>
                    <a:lnTo>
                      <a:pt x="3117" y="1566"/>
                    </a:lnTo>
                    <a:lnTo>
                      <a:pt x="3174" y="1463"/>
                    </a:lnTo>
                    <a:lnTo>
                      <a:pt x="3237" y="1362"/>
                    </a:lnTo>
                    <a:lnTo>
                      <a:pt x="3304" y="1266"/>
                    </a:lnTo>
                    <a:lnTo>
                      <a:pt x="3376" y="1173"/>
                    </a:lnTo>
                    <a:lnTo>
                      <a:pt x="3453" y="1083"/>
                    </a:lnTo>
                    <a:lnTo>
                      <a:pt x="3533" y="997"/>
                    </a:lnTo>
                    <a:lnTo>
                      <a:pt x="3618" y="916"/>
                    </a:lnTo>
                    <a:lnTo>
                      <a:pt x="3708" y="838"/>
                    </a:lnTo>
                    <a:lnTo>
                      <a:pt x="3801" y="764"/>
                    </a:lnTo>
                    <a:lnTo>
                      <a:pt x="3897" y="696"/>
                    </a:lnTo>
                    <a:lnTo>
                      <a:pt x="3997" y="631"/>
                    </a:lnTo>
                    <a:lnTo>
                      <a:pt x="4101" y="572"/>
                    </a:lnTo>
                    <a:lnTo>
                      <a:pt x="4154" y="544"/>
                    </a:lnTo>
                    <a:lnTo>
                      <a:pt x="4211" y="516"/>
                    </a:lnTo>
                    <a:lnTo>
                      <a:pt x="4323" y="466"/>
                    </a:lnTo>
                    <a:lnTo>
                      <a:pt x="4436" y="422"/>
                    </a:lnTo>
                    <a:lnTo>
                      <a:pt x="4551" y="385"/>
                    </a:lnTo>
                    <a:lnTo>
                      <a:pt x="4667" y="352"/>
                    </a:lnTo>
                    <a:lnTo>
                      <a:pt x="4784" y="326"/>
                    </a:lnTo>
                    <a:lnTo>
                      <a:pt x="4900" y="306"/>
                    </a:lnTo>
                    <a:lnTo>
                      <a:pt x="5017" y="293"/>
                    </a:lnTo>
                    <a:lnTo>
                      <a:pt x="5134" y="284"/>
                    </a:lnTo>
                    <a:lnTo>
                      <a:pt x="5251" y="281"/>
                    </a:lnTo>
                    <a:lnTo>
                      <a:pt x="5367" y="284"/>
                    </a:lnTo>
                    <a:lnTo>
                      <a:pt x="5483" y="293"/>
                    </a:lnTo>
                    <a:lnTo>
                      <a:pt x="5598" y="306"/>
                    </a:lnTo>
                    <a:lnTo>
                      <a:pt x="5712" y="325"/>
                    </a:lnTo>
                    <a:lnTo>
                      <a:pt x="5825" y="350"/>
                    </a:lnTo>
                    <a:lnTo>
                      <a:pt x="5936" y="381"/>
                    </a:lnTo>
                    <a:lnTo>
                      <a:pt x="6046" y="415"/>
                    </a:lnTo>
                    <a:lnTo>
                      <a:pt x="6154" y="456"/>
                    </a:lnTo>
                    <a:lnTo>
                      <a:pt x="6260" y="502"/>
                    </a:lnTo>
                    <a:lnTo>
                      <a:pt x="6364" y="552"/>
                    </a:lnTo>
                    <a:lnTo>
                      <a:pt x="6465" y="608"/>
                    </a:lnTo>
                    <a:lnTo>
                      <a:pt x="6563" y="669"/>
                    </a:lnTo>
                    <a:lnTo>
                      <a:pt x="6659" y="734"/>
                    </a:lnTo>
                    <a:lnTo>
                      <a:pt x="6752" y="805"/>
                    </a:lnTo>
                    <a:lnTo>
                      <a:pt x="6841" y="879"/>
                    </a:lnTo>
                    <a:lnTo>
                      <a:pt x="6928" y="960"/>
                    </a:lnTo>
                    <a:lnTo>
                      <a:pt x="7011" y="1044"/>
                    </a:lnTo>
                    <a:lnTo>
                      <a:pt x="7089" y="1133"/>
                    </a:lnTo>
                    <a:lnTo>
                      <a:pt x="7163" y="1226"/>
                    </a:lnTo>
                    <a:lnTo>
                      <a:pt x="7233" y="1325"/>
                    </a:lnTo>
                    <a:lnTo>
                      <a:pt x="7299" y="1427"/>
                    </a:lnTo>
                    <a:lnTo>
                      <a:pt x="7360" y="1534"/>
                    </a:lnTo>
                    <a:lnTo>
                      <a:pt x="7389" y="1589"/>
                    </a:lnTo>
                    <a:lnTo>
                      <a:pt x="7416" y="1645"/>
                    </a:lnTo>
                    <a:lnTo>
                      <a:pt x="7467" y="1757"/>
                    </a:lnTo>
                    <a:lnTo>
                      <a:pt x="7511" y="1871"/>
                    </a:lnTo>
                    <a:lnTo>
                      <a:pt x="7548" y="1986"/>
                    </a:lnTo>
                    <a:lnTo>
                      <a:pt x="7581" y="2101"/>
                    </a:lnTo>
                    <a:lnTo>
                      <a:pt x="7606" y="2218"/>
                    </a:lnTo>
                    <a:lnTo>
                      <a:pt x="7627" y="2335"/>
                    </a:lnTo>
                    <a:lnTo>
                      <a:pt x="7640" y="2452"/>
                    </a:lnTo>
                    <a:lnTo>
                      <a:pt x="7649" y="2569"/>
                    </a:lnTo>
                    <a:lnTo>
                      <a:pt x="7652" y="2686"/>
                    </a:lnTo>
                    <a:lnTo>
                      <a:pt x="7649" y="2802"/>
                    </a:lnTo>
                    <a:lnTo>
                      <a:pt x="7640" y="2918"/>
                    </a:lnTo>
                    <a:lnTo>
                      <a:pt x="7627" y="3033"/>
                    </a:lnTo>
                    <a:lnTo>
                      <a:pt x="7607" y="3147"/>
                    </a:lnTo>
                    <a:lnTo>
                      <a:pt x="7583" y="3260"/>
                    </a:lnTo>
                    <a:lnTo>
                      <a:pt x="7552" y="3371"/>
                    </a:lnTo>
                    <a:lnTo>
                      <a:pt x="7517" y="3480"/>
                    </a:lnTo>
                    <a:lnTo>
                      <a:pt x="7477" y="3588"/>
                    </a:lnTo>
                    <a:lnTo>
                      <a:pt x="7431" y="3695"/>
                    </a:lnTo>
                    <a:lnTo>
                      <a:pt x="7381" y="3798"/>
                    </a:lnTo>
                    <a:lnTo>
                      <a:pt x="7324" y="3900"/>
                    </a:lnTo>
                    <a:lnTo>
                      <a:pt x="7264" y="3998"/>
                    </a:lnTo>
                    <a:lnTo>
                      <a:pt x="7199" y="4094"/>
                    </a:lnTo>
                    <a:lnTo>
                      <a:pt x="7128" y="4187"/>
                    </a:lnTo>
                    <a:lnTo>
                      <a:pt x="7053" y="4276"/>
                    </a:lnTo>
                    <a:lnTo>
                      <a:pt x="6973" y="4363"/>
                    </a:lnTo>
                    <a:lnTo>
                      <a:pt x="6888" y="4444"/>
                    </a:lnTo>
                    <a:lnTo>
                      <a:pt x="6800" y="4524"/>
                    </a:lnTo>
                    <a:lnTo>
                      <a:pt x="6705" y="4598"/>
                    </a:lnTo>
                    <a:lnTo>
                      <a:pt x="6608" y="4668"/>
                    </a:lnTo>
                    <a:lnTo>
                      <a:pt x="6506" y="4734"/>
                    </a:lnTo>
                    <a:lnTo>
                      <a:pt x="6398" y="4795"/>
                    </a:lnTo>
                    <a:lnTo>
                      <a:pt x="6344" y="4824"/>
                    </a:lnTo>
                    <a:lnTo>
                      <a:pt x="6255" y="4868"/>
                    </a:lnTo>
                    <a:lnTo>
                      <a:pt x="6075" y="4943"/>
                    </a:lnTo>
                    <a:lnTo>
                      <a:pt x="5896" y="5003"/>
                    </a:lnTo>
                    <a:lnTo>
                      <a:pt x="5716" y="5048"/>
                    </a:lnTo>
                    <a:lnTo>
                      <a:pt x="5537" y="5077"/>
                    </a:lnTo>
                    <a:lnTo>
                      <a:pt x="5359" y="5093"/>
                    </a:lnTo>
                    <a:lnTo>
                      <a:pt x="5182" y="5095"/>
                    </a:lnTo>
                    <a:lnTo>
                      <a:pt x="5008" y="5083"/>
                    </a:lnTo>
                    <a:lnTo>
                      <a:pt x="4836" y="5059"/>
                    </a:lnTo>
                    <a:lnTo>
                      <a:pt x="4668" y="5022"/>
                    </a:lnTo>
                    <a:lnTo>
                      <a:pt x="4503" y="4974"/>
                    </a:lnTo>
                    <a:lnTo>
                      <a:pt x="4343" y="4915"/>
                    </a:lnTo>
                    <a:lnTo>
                      <a:pt x="4189" y="4844"/>
                    </a:lnTo>
                    <a:lnTo>
                      <a:pt x="4039" y="4763"/>
                    </a:lnTo>
                    <a:lnTo>
                      <a:pt x="3895" y="4671"/>
                    </a:lnTo>
                    <a:lnTo>
                      <a:pt x="3758" y="4571"/>
                    </a:lnTo>
                    <a:lnTo>
                      <a:pt x="3628" y="4461"/>
                    </a:lnTo>
                    <a:lnTo>
                      <a:pt x="3507" y="4343"/>
                    </a:lnTo>
                    <a:lnTo>
                      <a:pt x="3393" y="4216"/>
                    </a:lnTo>
                    <a:lnTo>
                      <a:pt x="3288" y="4082"/>
                    </a:lnTo>
                    <a:lnTo>
                      <a:pt x="3192" y="3940"/>
                    </a:lnTo>
                    <a:lnTo>
                      <a:pt x="3108" y="3793"/>
                    </a:lnTo>
                    <a:lnTo>
                      <a:pt x="3032" y="3638"/>
                    </a:lnTo>
                    <a:lnTo>
                      <a:pt x="2968" y="3478"/>
                    </a:lnTo>
                    <a:lnTo>
                      <a:pt x="2917" y="3313"/>
                    </a:lnTo>
                    <a:lnTo>
                      <a:pt x="2877" y="3143"/>
                    </a:lnTo>
                    <a:lnTo>
                      <a:pt x="2850" y="2968"/>
                    </a:lnTo>
                    <a:lnTo>
                      <a:pt x="2837" y="2790"/>
                    </a:lnTo>
                    <a:lnTo>
                      <a:pt x="2837" y="2608"/>
                    </a:lnTo>
                    <a:lnTo>
                      <a:pt x="2851" y="2423"/>
                    </a:lnTo>
                    <a:lnTo>
                      <a:pt x="2881" y="2236"/>
                    </a:lnTo>
                    <a:lnTo>
                      <a:pt x="2927" y="2047"/>
                    </a:lnTo>
                    <a:lnTo>
                      <a:pt x="2956" y="1952"/>
                    </a:lnTo>
                    <a:close/>
                    <a:moveTo>
                      <a:pt x="5479" y="8225"/>
                    </a:moveTo>
                    <a:lnTo>
                      <a:pt x="5478" y="8269"/>
                    </a:lnTo>
                    <a:lnTo>
                      <a:pt x="5460" y="8351"/>
                    </a:lnTo>
                    <a:lnTo>
                      <a:pt x="5428" y="8427"/>
                    </a:lnTo>
                    <a:lnTo>
                      <a:pt x="5382" y="8493"/>
                    </a:lnTo>
                    <a:lnTo>
                      <a:pt x="5324" y="8550"/>
                    </a:lnTo>
                    <a:lnTo>
                      <a:pt x="5257" y="8594"/>
                    </a:lnTo>
                    <a:lnTo>
                      <a:pt x="5182" y="8625"/>
                    </a:lnTo>
                    <a:lnTo>
                      <a:pt x="5103" y="8641"/>
                    </a:lnTo>
                    <a:lnTo>
                      <a:pt x="5061" y="8643"/>
                    </a:lnTo>
                    <a:lnTo>
                      <a:pt x="1255" y="8643"/>
                    </a:lnTo>
                    <a:lnTo>
                      <a:pt x="1285" y="8600"/>
                    </a:lnTo>
                    <a:lnTo>
                      <a:pt x="1336" y="8502"/>
                    </a:lnTo>
                    <a:lnTo>
                      <a:pt x="1373" y="8395"/>
                    </a:lnTo>
                    <a:lnTo>
                      <a:pt x="1389" y="8310"/>
                    </a:lnTo>
                    <a:lnTo>
                      <a:pt x="1394" y="8253"/>
                    </a:lnTo>
                    <a:lnTo>
                      <a:pt x="1394" y="8225"/>
                    </a:lnTo>
                    <a:lnTo>
                      <a:pt x="1394" y="2579"/>
                    </a:lnTo>
                    <a:lnTo>
                      <a:pt x="2565" y="2579"/>
                    </a:lnTo>
                    <a:lnTo>
                      <a:pt x="2563" y="2644"/>
                    </a:lnTo>
                    <a:lnTo>
                      <a:pt x="2565" y="2774"/>
                    </a:lnTo>
                    <a:lnTo>
                      <a:pt x="2572" y="2902"/>
                    </a:lnTo>
                    <a:lnTo>
                      <a:pt x="2586" y="3030"/>
                    </a:lnTo>
                    <a:lnTo>
                      <a:pt x="2606" y="3156"/>
                    </a:lnTo>
                    <a:lnTo>
                      <a:pt x="2631" y="3283"/>
                    </a:lnTo>
                    <a:lnTo>
                      <a:pt x="2661" y="3408"/>
                    </a:lnTo>
                    <a:lnTo>
                      <a:pt x="2698" y="3534"/>
                    </a:lnTo>
                    <a:lnTo>
                      <a:pt x="2719" y="3596"/>
                    </a:lnTo>
                    <a:lnTo>
                      <a:pt x="2161" y="3596"/>
                    </a:lnTo>
                    <a:lnTo>
                      <a:pt x="2161" y="3876"/>
                    </a:lnTo>
                    <a:lnTo>
                      <a:pt x="2830" y="3876"/>
                    </a:lnTo>
                    <a:lnTo>
                      <a:pt x="2865" y="3942"/>
                    </a:lnTo>
                    <a:lnTo>
                      <a:pt x="2939" y="4073"/>
                    </a:lnTo>
                    <a:lnTo>
                      <a:pt x="3020" y="4199"/>
                    </a:lnTo>
                    <a:lnTo>
                      <a:pt x="3108" y="4319"/>
                    </a:lnTo>
                    <a:lnTo>
                      <a:pt x="3202" y="4434"/>
                    </a:lnTo>
                    <a:lnTo>
                      <a:pt x="3302" y="4544"/>
                    </a:lnTo>
                    <a:lnTo>
                      <a:pt x="3410" y="4648"/>
                    </a:lnTo>
                    <a:lnTo>
                      <a:pt x="3524" y="4748"/>
                    </a:lnTo>
                    <a:lnTo>
                      <a:pt x="3583" y="4796"/>
                    </a:lnTo>
                    <a:lnTo>
                      <a:pt x="2175" y="4796"/>
                    </a:lnTo>
                    <a:lnTo>
                      <a:pt x="2175" y="5075"/>
                    </a:lnTo>
                    <a:lnTo>
                      <a:pt x="4043" y="5075"/>
                    </a:lnTo>
                    <a:lnTo>
                      <a:pt x="4132" y="5118"/>
                    </a:lnTo>
                    <a:lnTo>
                      <a:pt x="4310" y="5192"/>
                    </a:lnTo>
                    <a:lnTo>
                      <a:pt x="4488" y="5252"/>
                    </a:lnTo>
                    <a:lnTo>
                      <a:pt x="4667" y="5301"/>
                    </a:lnTo>
                    <a:lnTo>
                      <a:pt x="4845" y="5334"/>
                    </a:lnTo>
                    <a:lnTo>
                      <a:pt x="5025" y="5355"/>
                    </a:lnTo>
                    <a:lnTo>
                      <a:pt x="5206" y="5363"/>
                    </a:lnTo>
                    <a:lnTo>
                      <a:pt x="5388" y="5360"/>
                    </a:lnTo>
                    <a:lnTo>
                      <a:pt x="5479" y="5353"/>
                    </a:lnTo>
                    <a:lnTo>
                      <a:pt x="5479" y="8225"/>
                    </a:lnTo>
                    <a:close/>
                    <a:moveTo>
                      <a:pt x="1116" y="8225"/>
                    </a:moveTo>
                    <a:lnTo>
                      <a:pt x="1114" y="8269"/>
                    </a:lnTo>
                    <a:lnTo>
                      <a:pt x="1097" y="8351"/>
                    </a:lnTo>
                    <a:lnTo>
                      <a:pt x="1063" y="8427"/>
                    </a:lnTo>
                    <a:lnTo>
                      <a:pt x="1017" y="8493"/>
                    </a:lnTo>
                    <a:lnTo>
                      <a:pt x="960" y="8550"/>
                    </a:lnTo>
                    <a:lnTo>
                      <a:pt x="893" y="8594"/>
                    </a:lnTo>
                    <a:lnTo>
                      <a:pt x="819" y="8625"/>
                    </a:lnTo>
                    <a:lnTo>
                      <a:pt x="738" y="8641"/>
                    </a:lnTo>
                    <a:lnTo>
                      <a:pt x="697" y="8643"/>
                    </a:lnTo>
                    <a:lnTo>
                      <a:pt x="653" y="8641"/>
                    </a:lnTo>
                    <a:lnTo>
                      <a:pt x="570" y="8624"/>
                    </a:lnTo>
                    <a:lnTo>
                      <a:pt x="495" y="8592"/>
                    </a:lnTo>
                    <a:lnTo>
                      <a:pt x="428" y="8546"/>
                    </a:lnTo>
                    <a:lnTo>
                      <a:pt x="372" y="8488"/>
                    </a:lnTo>
                    <a:lnTo>
                      <a:pt x="327" y="8420"/>
                    </a:lnTo>
                    <a:lnTo>
                      <a:pt x="297" y="8346"/>
                    </a:lnTo>
                    <a:lnTo>
                      <a:pt x="280" y="8267"/>
                    </a:lnTo>
                    <a:lnTo>
                      <a:pt x="279" y="8225"/>
                    </a:lnTo>
                    <a:lnTo>
                      <a:pt x="279" y="7193"/>
                    </a:lnTo>
                    <a:lnTo>
                      <a:pt x="1116" y="7193"/>
                    </a:lnTo>
                    <a:lnTo>
                      <a:pt x="1116" y="8225"/>
                    </a:lnTo>
                    <a:close/>
                    <a:moveTo>
                      <a:pt x="8867" y="7946"/>
                    </a:moveTo>
                    <a:lnTo>
                      <a:pt x="7361" y="5117"/>
                    </a:lnTo>
                    <a:lnTo>
                      <a:pt x="7165" y="5214"/>
                    </a:lnTo>
                    <a:lnTo>
                      <a:pt x="6943" y="4767"/>
                    </a:lnTo>
                    <a:lnTo>
                      <a:pt x="6988" y="4732"/>
                    </a:lnTo>
                    <a:lnTo>
                      <a:pt x="7075" y="4656"/>
                    </a:lnTo>
                    <a:lnTo>
                      <a:pt x="7198" y="4537"/>
                    </a:lnTo>
                    <a:lnTo>
                      <a:pt x="7348" y="4367"/>
                    </a:lnTo>
                    <a:lnTo>
                      <a:pt x="7483" y="4185"/>
                    </a:lnTo>
                    <a:lnTo>
                      <a:pt x="7603" y="3994"/>
                    </a:lnTo>
                    <a:lnTo>
                      <a:pt x="7704" y="3793"/>
                    </a:lnTo>
                    <a:lnTo>
                      <a:pt x="7790" y="3585"/>
                    </a:lnTo>
                    <a:lnTo>
                      <a:pt x="7858" y="3370"/>
                    </a:lnTo>
                    <a:lnTo>
                      <a:pt x="7907" y="3150"/>
                    </a:lnTo>
                    <a:lnTo>
                      <a:pt x="7938" y="2925"/>
                    </a:lnTo>
                    <a:lnTo>
                      <a:pt x="7951" y="2698"/>
                    </a:lnTo>
                    <a:lnTo>
                      <a:pt x="7946" y="2527"/>
                    </a:lnTo>
                    <a:lnTo>
                      <a:pt x="7937" y="2412"/>
                    </a:lnTo>
                    <a:lnTo>
                      <a:pt x="7924" y="2297"/>
                    </a:lnTo>
                    <a:lnTo>
                      <a:pt x="7905" y="2182"/>
                    </a:lnTo>
                    <a:lnTo>
                      <a:pt x="7881" y="2068"/>
                    </a:lnTo>
                    <a:lnTo>
                      <a:pt x="7851" y="1954"/>
                    </a:lnTo>
                    <a:lnTo>
                      <a:pt x="7817" y="1840"/>
                    </a:lnTo>
                    <a:lnTo>
                      <a:pt x="7777" y="1728"/>
                    </a:lnTo>
                    <a:lnTo>
                      <a:pt x="7732" y="1616"/>
                    </a:lnTo>
                    <a:lnTo>
                      <a:pt x="7681" y="1504"/>
                    </a:lnTo>
                    <a:lnTo>
                      <a:pt x="7654" y="1450"/>
                    </a:lnTo>
                    <a:lnTo>
                      <a:pt x="7621" y="1388"/>
                    </a:lnTo>
                    <a:lnTo>
                      <a:pt x="7552" y="1270"/>
                    </a:lnTo>
                    <a:lnTo>
                      <a:pt x="7477" y="1157"/>
                    </a:lnTo>
                    <a:lnTo>
                      <a:pt x="7398" y="1049"/>
                    </a:lnTo>
                    <a:lnTo>
                      <a:pt x="7314" y="945"/>
                    </a:lnTo>
                    <a:lnTo>
                      <a:pt x="7225" y="847"/>
                    </a:lnTo>
                    <a:lnTo>
                      <a:pt x="7132" y="753"/>
                    </a:lnTo>
                    <a:lnTo>
                      <a:pt x="7036" y="664"/>
                    </a:lnTo>
                    <a:lnTo>
                      <a:pt x="6934" y="581"/>
                    </a:lnTo>
                    <a:lnTo>
                      <a:pt x="6831" y="503"/>
                    </a:lnTo>
                    <a:lnTo>
                      <a:pt x="6723" y="431"/>
                    </a:lnTo>
                    <a:lnTo>
                      <a:pt x="6612" y="363"/>
                    </a:lnTo>
                    <a:lnTo>
                      <a:pt x="6498" y="301"/>
                    </a:lnTo>
                    <a:lnTo>
                      <a:pt x="6382" y="245"/>
                    </a:lnTo>
                    <a:lnTo>
                      <a:pt x="6264" y="194"/>
                    </a:lnTo>
                    <a:lnTo>
                      <a:pt x="6143" y="150"/>
                    </a:lnTo>
                    <a:lnTo>
                      <a:pt x="6021" y="110"/>
                    </a:lnTo>
                    <a:lnTo>
                      <a:pt x="5896" y="76"/>
                    </a:lnTo>
                    <a:lnTo>
                      <a:pt x="5770" y="49"/>
                    </a:lnTo>
                    <a:lnTo>
                      <a:pt x="5642" y="27"/>
                    </a:lnTo>
                    <a:lnTo>
                      <a:pt x="5513" y="13"/>
                    </a:lnTo>
                    <a:lnTo>
                      <a:pt x="5384" y="3"/>
                    </a:lnTo>
                    <a:lnTo>
                      <a:pt x="5254" y="0"/>
                    </a:lnTo>
                    <a:lnTo>
                      <a:pt x="5123" y="3"/>
                    </a:lnTo>
                    <a:lnTo>
                      <a:pt x="4993" y="13"/>
                    </a:lnTo>
                    <a:lnTo>
                      <a:pt x="4862" y="28"/>
                    </a:lnTo>
                    <a:lnTo>
                      <a:pt x="4731" y="50"/>
                    </a:lnTo>
                    <a:lnTo>
                      <a:pt x="4602" y="79"/>
                    </a:lnTo>
                    <a:lnTo>
                      <a:pt x="4472" y="115"/>
                    </a:lnTo>
                    <a:lnTo>
                      <a:pt x="4344" y="157"/>
                    </a:lnTo>
                    <a:lnTo>
                      <a:pt x="4217" y="206"/>
                    </a:lnTo>
                    <a:lnTo>
                      <a:pt x="4091" y="262"/>
                    </a:lnTo>
                    <a:lnTo>
                      <a:pt x="4029" y="293"/>
                    </a:lnTo>
                    <a:lnTo>
                      <a:pt x="3958" y="330"/>
                    </a:lnTo>
                    <a:lnTo>
                      <a:pt x="3820" y="411"/>
                    </a:lnTo>
                    <a:lnTo>
                      <a:pt x="3687" y="500"/>
                    </a:lnTo>
                    <a:lnTo>
                      <a:pt x="3559" y="595"/>
                    </a:lnTo>
                    <a:lnTo>
                      <a:pt x="3439" y="697"/>
                    </a:lnTo>
                    <a:lnTo>
                      <a:pt x="3325" y="807"/>
                    </a:lnTo>
                    <a:lnTo>
                      <a:pt x="3217" y="923"/>
                    </a:lnTo>
                    <a:lnTo>
                      <a:pt x="3118" y="1044"/>
                    </a:lnTo>
                    <a:lnTo>
                      <a:pt x="3025" y="1173"/>
                    </a:lnTo>
                    <a:lnTo>
                      <a:pt x="2939" y="1307"/>
                    </a:lnTo>
                    <a:lnTo>
                      <a:pt x="2863" y="1446"/>
                    </a:lnTo>
                    <a:lnTo>
                      <a:pt x="2794" y="1590"/>
                    </a:lnTo>
                    <a:lnTo>
                      <a:pt x="2733" y="1741"/>
                    </a:lnTo>
                    <a:lnTo>
                      <a:pt x="2681" y="1894"/>
                    </a:lnTo>
                    <a:lnTo>
                      <a:pt x="2639" y="2053"/>
                    </a:lnTo>
                    <a:lnTo>
                      <a:pt x="2606" y="2216"/>
                    </a:lnTo>
                    <a:lnTo>
                      <a:pt x="2593" y="2300"/>
                    </a:lnTo>
                    <a:lnTo>
                      <a:pt x="1116" y="2300"/>
                    </a:lnTo>
                    <a:lnTo>
                      <a:pt x="1116" y="6915"/>
                    </a:lnTo>
                    <a:lnTo>
                      <a:pt x="0" y="6915"/>
                    </a:lnTo>
                    <a:lnTo>
                      <a:pt x="0" y="8225"/>
                    </a:lnTo>
                    <a:lnTo>
                      <a:pt x="1" y="8261"/>
                    </a:lnTo>
                    <a:lnTo>
                      <a:pt x="7" y="8332"/>
                    </a:lnTo>
                    <a:lnTo>
                      <a:pt x="21" y="8400"/>
                    </a:lnTo>
                    <a:lnTo>
                      <a:pt x="42" y="8466"/>
                    </a:lnTo>
                    <a:lnTo>
                      <a:pt x="68" y="8529"/>
                    </a:lnTo>
                    <a:lnTo>
                      <a:pt x="99" y="8589"/>
                    </a:lnTo>
                    <a:lnTo>
                      <a:pt x="137" y="8644"/>
                    </a:lnTo>
                    <a:lnTo>
                      <a:pt x="179" y="8695"/>
                    </a:lnTo>
                    <a:lnTo>
                      <a:pt x="226" y="8742"/>
                    </a:lnTo>
                    <a:lnTo>
                      <a:pt x="277" y="8785"/>
                    </a:lnTo>
                    <a:lnTo>
                      <a:pt x="334" y="8822"/>
                    </a:lnTo>
                    <a:lnTo>
                      <a:pt x="392" y="8854"/>
                    </a:lnTo>
                    <a:lnTo>
                      <a:pt x="455" y="8880"/>
                    </a:lnTo>
                    <a:lnTo>
                      <a:pt x="521" y="8900"/>
                    </a:lnTo>
                    <a:lnTo>
                      <a:pt x="590" y="8914"/>
                    </a:lnTo>
                    <a:lnTo>
                      <a:pt x="661" y="8921"/>
                    </a:lnTo>
                    <a:lnTo>
                      <a:pt x="697" y="8922"/>
                    </a:lnTo>
                    <a:lnTo>
                      <a:pt x="5061" y="8922"/>
                    </a:lnTo>
                    <a:lnTo>
                      <a:pt x="5097" y="8921"/>
                    </a:lnTo>
                    <a:lnTo>
                      <a:pt x="5168" y="8914"/>
                    </a:lnTo>
                    <a:lnTo>
                      <a:pt x="5236" y="8900"/>
                    </a:lnTo>
                    <a:lnTo>
                      <a:pt x="5302" y="8880"/>
                    </a:lnTo>
                    <a:lnTo>
                      <a:pt x="5365" y="8854"/>
                    </a:lnTo>
                    <a:lnTo>
                      <a:pt x="5425" y="8822"/>
                    </a:lnTo>
                    <a:lnTo>
                      <a:pt x="5480" y="8785"/>
                    </a:lnTo>
                    <a:lnTo>
                      <a:pt x="5531" y="8742"/>
                    </a:lnTo>
                    <a:lnTo>
                      <a:pt x="5578" y="8695"/>
                    </a:lnTo>
                    <a:lnTo>
                      <a:pt x="5621" y="8644"/>
                    </a:lnTo>
                    <a:lnTo>
                      <a:pt x="5659" y="8589"/>
                    </a:lnTo>
                    <a:lnTo>
                      <a:pt x="5690" y="8529"/>
                    </a:lnTo>
                    <a:lnTo>
                      <a:pt x="5716" y="8466"/>
                    </a:lnTo>
                    <a:lnTo>
                      <a:pt x="5736" y="8400"/>
                    </a:lnTo>
                    <a:lnTo>
                      <a:pt x="5750" y="8332"/>
                    </a:lnTo>
                    <a:lnTo>
                      <a:pt x="5757" y="8261"/>
                    </a:lnTo>
                    <a:lnTo>
                      <a:pt x="5758" y="8225"/>
                    </a:lnTo>
                    <a:lnTo>
                      <a:pt x="5758" y="5326"/>
                    </a:lnTo>
                    <a:lnTo>
                      <a:pt x="5810" y="5315"/>
                    </a:lnTo>
                    <a:lnTo>
                      <a:pt x="5915" y="5289"/>
                    </a:lnTo>
                    <a:lnTo>
                      <a:pt x="5967" y="5269"/>
                    </a:lnTo>
                    <a:lnTo>
                      <a:pt x="6190" y="5716"/>
                    </a:lnTo>
                    <a:lnTo>
                      <a:pt x="5981" y="5827"/>
                    </a:lnTo>
                    <a:lnTo>
                      <a:pt x="7486" y="8657"/>
                    </a:lnTo>
                    <a:lnTo>
                      <a:pt x="7503" y="8688"/>
                    </a:lnTo>
                    <a:lnTo>
                      <a:pt x="7543" y="8743"/>
                    </a:lnTo>
                    <a:lnTo>
                      <a:pt x="7590" y="8792"/>
                    </a:lnTo>
                    <a:lnTo>
                      <a:pt x="7642" y="8834"/>
                    </a:lnTo>
                    <a:lnTo>
                      <a:pt x="7700" y="8868"/>
                    </a:lnTo>
                    <a:lnTo>
                      <a:pt x="7761" y="8894"/>
                    </a:lnTo>
                    <a:lnTo>
                      <a:pt x="7824" y="8912"/>
                    </a:lnTo>
                    <a:lnTo>
                      <a:pt x="7887" y="8921"/>
                    </a:lnTo>
                    <a:lnTo>
                      <a:pt x="7918" y="8922"/>
                    </a:lnTo>
                    <a:lnTo>
                      <a:pt x="7946" y="8921"/>
                    </a:lnTo>
                    <a:lnTo>
                      <a:pt x="8001" y="8915"/>
                    </a:lnTo>
                    <a:lnTo>
                      <a:pt x="8058" y="8902"/>
                    </a:lnTo>
                    <a:lnTo>
                      <a:pt x="8115" y="8880"/>
                    </a:lnTo>
                    <a:lnTo>
                      <a:pt x="8142" y="8866"/>
                    </a:lnTo>
                    <a:lnTo>
                      <a:pt x="8644" y="8615"/>
                    </a:lnTo>
                    <a:lnTo>
                      <a:pt x="8667" y="8603"/>
                    </a:lnTo>
                    <a:lnTo>
                      <a:pt x="8710" y="8576"/>
                    </a:lnTo>
                    <a:lnTo>
                      <a:pt x="8768" y="8529"/>
                    </a:lnTo>
                    <a:lnTo>
                      <a:pt x="8832" y="8455"/>
                    </a:lnTo>
                    <a:lnTo>
                      <a:pt x="8880" y="8372"/>
                    </a:lnTo>
                    <a:lnTo>
                      <a:pt x="8910" y="8282"/>
                    </a:lnTo>
                    <a:lnTo>
                      <a:pt x="8922" y="8187"/>
                    </a:lnTo>
                    <a:lnTo>
                      <a:pt x="8915" y="8090"/>
                    </a:lnTo>
                    <a:lnTo>
                      <a:pt x="8896" y="8018"/>
                    </a:lnTo>
                    <a:lnTo>
                      <a:pt x="8878" y="7970"/>
                    </a:lnTo>
                    <a:lnTo>
                      <a:pt x="8867" y="7946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34">
                <a:extLst>
                  <a:ext uri="{FF2B5EF4-FFF2-40B4-BE49-F238E27FC236}">
                    <a16:creationId xmlns:a16="http://schemas.microsoft.com/office/drawing/2014/main" id="{0BB6F56F-6030-E749-9CAB-C70461427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8" y="4053"/>
                <a:ext cx="75" cy="76"/>
              </a:xfrm>
              <a:custGeom>
                <a:avLst/>
                <a:gdLst>
                  <a:gd name="T0" fmla="*/ 0 w 378"/>
                  <a:gd name="T1" fmla="*/ 135 h 379"/>
                  <a:gd name="T2" fmla="*/ 243 w 378"/>
                  <a:gd name="T3" fmla="*/ 0 h 379"/>
                  <a:gd name="T4" fmla="*/ 378 w 378"/>
                  <a:gd name="T5" fmla="*/ 244 h 379"/>
                  <a:gd name="T6" fmla="*/ 135 w 378"/>
                  <a:gd name="T7" fmla="*/ 379 h 379"/>
                  <a:gd name="T8" fmla="*/ 0 w 378"/>
                  <a:gd name="T9" fmla="*/ 135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379">
                    <a:moveTo>
                      <a:pt x="0" y="135"/>
                    </a:moveTo>
                    <a:lnTo>
                      <a:pt x="243" y="0"/>
                    </a:lnTo>
                    <a:lnTo>
                      <a:pt x="378" y="244"/>
                    </a:lnTo>
                    <a:lnTo>
                      <a:pt x="135" y="379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4" name="Freeform 35">
                <a:extLst>
                  <a:ext uri="{FF2B5EF4-FFF2-40B4-BE49-F238E27FC236}">
                    <a16:creationId xmlns:a16="http://schemas.microsoft.com/office/drawing/2014/main" id="{D09E9594-8729-AE42-825E-CB4346C79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8" y="4197"/>
                <a:ext cx="76" cy="76"/>
              </a:xfrm>
              <a:custGeom>
                <a:avLst/>
                <a:gdLst>
                  <a:gd name="T0" fmla="*/ 0 w 380"/>
                  <a:gd name="T1" fmla="*/ 135 h 378"/>
                  <a:gd name="T2" fmla="*/ 245 w 380"/>
                  <a:gd name="T3" fmla="*/ 0 h 378"/>
                  <a:gd name="T4" fmla="*/ 380 w 380"/>
                  <a:gd name="T5" fmla="*/ 243 h 378"/>
                  <a:gd name="T6" fmla="*/ 135 w 380"/>
                  <a:gd name="T7" fmla="*/ 378 h 378"/>
                  <a:gd name="T8" fmla="*/ 0 w 380"/>
                  <a:gd name="T9" fmla="*/ 135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0" h="378">
                    <a:moveTo>
                      <a:pt x="0" y="135"/>
                    </a:moveTo>
                    <a:lnTo>
                      <a:pt x="245" y="0"/>
                    </a:lnTo>
                    <a:lnTo>
                      <a:pt x="380" y="243"/>
                    </a:lnTo>
                    <a:lnTo>
                      <a:pt x="135" y="378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5" name="Freeform 36">
                <a:extLst>
                  <a:ext uri="{FF2B5EF4-FFF2-40B4-BE49-F238E27FC236}">
                    <a16:creationId xmlns:a16="http://schemas.microsoft.com/office/drawing/2014/main" id="{E5CCC555-5F8D-834E-88D2-F86F83BD9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7" y="4346"/>
                <a:ext cx="76" cy="76"/>
              </a:xfrm>
              <a:custGeom>
                <a:avLst/>
                <a:gdLst>
                  <a:gd name="T0" fmla="*/ 0 w 379"/>
                  <a:gd name="T1" fmla="*/ 135 h 380"/>
                  <a:gd name="T2" fmla="*/ 244 w 379"/>
                  <a:gd name="T3" fmla="*/ 0 h 380"/>
                  <a:gd name="T4" fmla="*/ 379 w 379"/>
                  <a:gd name="T5" fmla="*/ 245 h 380"/>
                  <a:gd name="T6" fmla="*/ 135 w 379"/>
                  <a:gd name="T7" fmla="*/ 380 h 380"/>
                  <a:gd name="T8" fmla="*/ 0 w 379"/>
                  <a:gd name="T9" fmla="*/ 135 h 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380">
                    <a:moveTo>
                      <a:pt x="0" y="135"/>
                    </a:moveTo>
                    <a:lnTo>
                      <a:pt x="244" y="0"/>
                    </a:lnTo>
                    <a:lnTo>
                      <a:pt x="379" y="245"/>
                    </a:lnTo>
                    <a:lnTo>
                      <a:pt x="135" y="380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6" name="Freeform 37">
                <a:extLst>
                  <a:ext uri="{FF2B5EF4-FFF2-40B4-BE49-F238E27FC236}">
                    <a16:creationId xmlns:a16="http://schemas.microsoft.com/office/drawing/2014/main" id="{F5405757-171C-C14D-8532-E989898374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6" y="3547"/>
                <a:ext cx="243" cy="56"/>
              </a:xfrm>
              <a:custGeom>
                <a:avLst/>
                <a:gdLst>
                  <a:gd name="T0" fmla="*/ 182 w 1213"/>
                  <a:gd name="T1" fmla="*/ 280 h 280"/>
                  <a:gd name="T2" fmla="*/ 1213 w 1213"/>
                  <a:gd name="T3" fmla="*/ 280 h 280"/>
                  <a:gd name="T4" fmla="*/ 1213 w 1213"/>
                  <a:gd name="T5" fmla="*/ 0 h 280"/>
                  <a:gd name="T6" fmla="*/ 0 w 1213"/>
                  <a:gd name="T7" fmla="*/ 0 h 280"/>
                  <a:gd name="T8" fmla="*/ 21 w 1213"/>
                  <a:gd name="T9" fmla="*/ 41 h 280"/>
                  <a:gd name="T10" fmla="*/ 64 w 1213"/>
                  <a:gd name="T11" fmla="*/ 116 h 280"/>
                  <a:gd name="T12" fmla="*/ 131 w 1213"/>
                  <a:gd name="T13" fmla="*/ 217 h 280"/>
                  <a:gd name="T14" fmla="*/ 182 w 1213"/>
                  <a:gd name="T15" fmla="*/ 28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3" h="280">
                    <a:moveTo>
                      <a:pt x="182" y="280"/>
                    </a:moveTo>
                    <a:lnTo>
                      <a:pt x="1213" y="280"/>
                    </a:lnTo>
                    <a:lnTo>
                      <a:pt x="1213" y="0"/>
                    </a:lnTo>
                    <a:lnTo>
                      <a:pt x="0" y="0"/>
                    </a:lnTo>
                    <a:lnTo>
                      <a:pt x="21" y="41"/>
                    </a:lnTo>
                    <a:lnTo>
                      <a:pt x="64" y="116"/>
                    </a:lnTo>
                    <a:lnTo>
                      <a:pt x="131" y="217"/>
                    </a:lnTo>
                    <a:lnTo>
                      <a:pt x="182" y="280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7" name="Freeform 38">
                <a:extLst>
                  <a:ext uri="{FF2B5EF4-FFF2-40B4-BE49-F238E27FC236}">
                    <a16:creationId xmlns:a16="http://schemas.microsoft.com/office/drawing/2014/main" id="{980414D1-742E-8346-A2BA-04DA74998B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3" y="3213"/>
                <a:ext cx="568" cy="530"/>
              </a:xfrm>
              <a:custGeom>
                <a:avLst/>
                <a:gdLst>
                  <a:gd name="T0" fmla="*/ 2844 w 2844"/>
                  <a:gd name="T1" fmla="*/ 2537 h 2649"/>
                  <a:gd name="T2" fmla="*/ 2844 w 2844"/>
                  <a:gd name="T3" fmla="*/ 0 h 2649"/>
                  <a:gd name="T4" fmla="*/ 98 w 2844"/>
                  <a:gd name="T5" fmla="*/ 0 h 2649"/>
                  <a:gd name="T6" fmla="*/ 82 w 2844"/>
                  <a:gd name="T7" fmla="*/ 32 h 2649"/>
                  <a:gd name="T8" fmla="*/ 55 w 2844"/>
                  <a:gd name="T9" fmla="*/ 99 h 2649"/>
                  <a:gd name="T10" fmla="*/ 21 w 2844"/>
                  <a:gd name="T11" fmla="*/ 206 h 2649"/>
                  <a:gd name="T12" fmla="*/ 0 w 2844"/>
                  <a:gd name="T13" fmla="*/ 279 h 2649"/>
                  <a:gd name="T14" fmla="*/ 2551 w 2844"/>
                  <a:gd name="T15" fmla="*/ 279 h 2649"/>
                  <a:gd name="T16" fmla="*/ 2551 w 2844"/>
                  <a:gd name="T17" fmla="*/ 2649 h 2649"/>
                  <a:gd name="T18" fmla="*/ 2624 w 2844"/>
                  <a:gd name="T19" fmla="*/ 2626 h 2649"/>
                  <a:gd name="T20" fmla="*/ 2771 w 2844"/>
                  <a:gd name="T21" fmla="*/ 2568 h 2649"/>
                  <a:gd name="T22" fmla="*/ 2844 w 2844"/>
                  <a:gd name="T23" fmla="*/ 2537 h 2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44" h="2649">
                    <a:moveTo>
                      <a:pt x="2844" y="2537"/>
                    </a:moveTo>
                    <a:lnTo>
                      <a:pt x="2844" y="0"/>
                    </a:lnTo>
                    <a:lnTo>
                      <a:pt x="98" y="0"/>
                    </a:lnTo>
                    <a:lnTo>
                      <a:pt x="82" y="32"/>
                    </a:lnTo>
                    <a:lnTo>
                      <a:pt x="55" y="99"/>
                    </a:lnTo>
                    <a:lnTo>
                      <a:pt x="21" y="206"/>
                    </a:lnTo>
                    <a:lnTo>
                      <a:pt x="0" y="279"/>
                    </a:lnTo>
                    <a:lnTo>
                      <a:pt x="2551" y="279"/>
                    </a:lnTo>
                    <a:lnTo>
                      <a:pt x="2551" y="2649"/>
                    </a:lnTo>
                    <a:lnTo>
                      <a:pt x="2624" y="2626"/>
                    </a:lnTo>
                    <a:lnTo>
                      <a:pt x="2771" y="2568"/>
                    </a:lnTo>
                    <a:lnTo>
                      <a:pt x="2844" y="2537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0AC168FB-1258-7D43-8ADA-083BC966892C}"/>
              </a:ext>
            </a:extLst>
          </p:cNvPr>
          <p:cNvGrpSpPr/>
          <p:nvPr/>
        </p:nvGrpSpPr>
        <p:grpSpPr>
          <a:xfrm>
            <a:off x="10372459" y="3227008"/>
            <a:ext cx="955040" cy="947346"/>
            <a:chOff x="1290883" y="1981384"/>
            <a:chExt cx="834663" cy="834663"/>
          </a:xfrm>
        </p:grpSpPr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F3DF8AD2-B38F-CE4E-9034-E847BFA8E406}"/>
                </a:ext>
              </a:extLst>
            </p:cNvPr>
            <p:cNvSpPr/>
            <p:nvPr/>
          </p:nvSpPr>
          <p:spPr>
            <a:xfrm>
              <a:off x="1290883" y="1981384"/>
              <a:ext cx="834663" cy="83466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6872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  <p:grpSp>
          <p:nvGrpSpPr>
            <p:cNvPr id="132" name="Group 19">
              <a:extLst>
                <a:ext uri="{FF2B5EF4-FFF2-40B4-BE49-F238E27FC236}">
                  <a16:creationId xmlns:a16="http://schemas.microsoft.com/office/drawing/2014/main" id="{FA561637-50B5-E141-BC77-B4A1F4F59EF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461403" y="2154124"/>
              <a:ext cx="454933" cy="454933"/>
              <a:chOff x="2349" y="2828"/>
              <a:chExt cx="1784" cy="1784"/>
            </a:xfrm>
          </p:grpSpPr>
          <p:sp>
            <p:nvSpPr>
              <p:cNvPr id="133" name="Freeform 20">
                <a:extLst>
                  <a:ext uri="{FF2B5EF4-FFF2-40B4-BE49-F238E27FC236}">
                    <a16:creationId xmlns:a16="http://schemas.microsoft.com/office/drawing/2014/main" id="{51B55908-AAC1-7140-9A58-DB3F6EA65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8" y="3316"/>
                <a:ext cx="985" cy="1268"/>
              </a:xfrm>
              <a:custGeom>
                <a:avLst/>
                <a:gdLst>
                  <a:gd name="T0" fmla="*/ 0 w 4921"/>
                  <a:gd name="T1" fmla="*/ 6342 h 6342"/>
                  <a:gd name="T2" fmla="*/ 4364 w 4921"/>
                  <a:gd name="T3" fmla="*/ 6342 h 6342"/>
                  <a:gd name="T4" fmla="*/ 4392 w 4921"/>
                  <a:gd name="T5" fmla="*/ 6342 h 6342"/>
                  <a:gd name="T6" fmla="*/ 4448 w 4921"/>
                  <a:gd name="T7" fmla="*/ 6336 h 6342"/>
                  <a:gd name="T8" fmla="*/ 4503 w 4921"/>
                  <a:gd name="T9" fmla="*/ 6325 h 6342"/>
                  <a:gd name="T10" fmla="*/ 4555 w 4921"/>
                  <a:gd name="T11" fmla="*/ 6309 h 6342"/>
                  <a:gd name="T12" fmla="*/ 4605 w 4921"/>
                  <a:gd name="T13" fmla="*/ 6288 h 6342"/>
                  <a:gd name="T14" fmla="*/ 4652 w 4921"/>
                  <a:gd name="T15" fmla="*/ 6261 h 6342"/>
                  <a:gd name="T16" fmla="*/ 4697 w 4921"/>
                  <a:gd name="T17" fmla="*/ 6231 h 6342"/>
                  <a:gd name="T18" fmla="*/ 4738 w 4921"/>
                  <a:gd name="T19" fmla="*/ 6197 h 6342"/>
                  <a:gd name="T20" fmla="*/ 4777 w 4921"/>
                  <a:gd name="T21" fmla="*/ 6159 h 6342"/>
                  <a:gd name="T22" fmla="*/ 4810 w 4921"/>
                  <a:gd name="T23" fmla="*/ 6118 h 6342"/>
                  <a:gd name="T24" fmla="*/ 4840 w 4921"/>
                  <a:gd name="T25" fmla="*/ 6073 h 6342"/>
                  <a:gd name="T26" fmla="*/ 4867 w 4921"/>
                  <a:gd name="T27" fmla="*/ 6026 h 6342"/>
                  <a:gd name="T28" fmla="*/ 4888 w 4921"/>
                  <a:gd name="T29" fmla="*/ 5976 h 6342"/>
                  <a:gd name="T30" fmla="*/ 4904 w 4921"/>
                  <a:gd name="T31" fmla="*/ 5924 h 6342"/>
                  <a:gd name="T32" fmla="*/ 4915 w 4921"/>
                  <a:gd name="T33" fmla="*/ 5869 h 6342"/>
                  <a:gd name="T34" fmla="*/ 4921 w 4921"/>
                  <a:gd name="T35" fmla="*/ 5813 h 6342"/>
                  <a:gd name="T36" fmla="*/ 4921 w 4921"/>
                  <a:gd name="T37" fmla="*/ 5785 h 6342"/>
                  <a:gd name="T38" fmla="*/ 4921 w 4921"/>
                  <a:gd name="T39" fmla="*/ 0 h 6342"/>
                  <a:gd name="T40" fmla="*/ 558 w 4921"/>
                  <a:gd name="T41" fmla="*/ 0 h 6342"/>
                  <a:gd name="T42" fmla="*/ 558 w 4921"/>
                  <a:gd name="T43" fmla="*/ 5785 h 6342"/>
                  <a:gd name="T44" fmla="*/ 558 w 4921"/>
                  <a:gd name="T45" fmla="*/ 5813 h 6342"/>
                  <a:gd name="T46" fmla="*/ 551 w 4921"/>
                  <a:gd name="T47" fmla="*/ 5869 h 6342"/>
                  <a:gd name="T48" fmla="*/ 540 w 4921"/>
                  <a:gd name="T49" fmla="*/ 5924 h 6342"/>
                  <a:gd name="T50" fmla="*/ 524 w 4921"/>
                  <a:gd name="T51" fmla="*/ 5976 h 6342"/>
                  <a:gd name="T52" fmla="*/ 502 w 4921"/>
                  <a:gd name="T53" fmla="*/ 6026 h 6342"/>
                  <a:gd name="T54" fmla="*/ 477 w 4921"/>
                  <a:gd name="T55" fmla="*/ 6073 h 6342"/>
                  <a:gd name="T56" fmla="*/ 447 w 4921"/>
                  <a:gd name="T57" fmla="*/ 6118 h 6342"/>
                  <a:gd name="T58" fmla="*/ 412 w 4921"/>
                  <a:gd name="T59" fmla="*/ 6159 h 6342"/>
                  <a:gd name="T60" fmla="*/ 375 w 4921"/>
                  <a:gd name="T61" fmla="*/ 6197 h 6342"/>
                  <a:gd name="T62" fmla="*/ 333 w 4921"/>
                  <a:gd name="T63" fmla="*/ 6231 h 6342"/>
                  <a:gd name="T64" fmla="*/ 289 w 4921"/>
                  <a:gd name="T65" fmla="*/ 6261 h 6342"/>
                  <a:gd name="T66" fmla="*/ 241 w 4921"/>
                  <a:gd name="T67" fmla="*/ 6288 h 6342"/>
                  <a:gd name="T68" fmla="*/ 192 w 4921"/>
                  <a:gd name="T69" fmla="*/ 6309 h 6342"/>
                  <a:gd name="T70" fmla="*/ 139 w 4921"/>
                  <a:gd name="T71" fmla="*/ 6325 h 6342"/>
                  <a:gd name="T72" fmla="*/ 85 w 4921"/>
                  <a:gd name="T73" fmla="*/ 6336 h 6342"/>
                  <a:gd name="T74" fmla="*/ 29 w 4921"/>
                  <a:gd name="T75" fmla="*/ 6342 h 6342"/>
                  <a:gd name="T76" fmla="*/ 0 w 4921"/>
                  <a:gd name="T77" fmla="*/ 6342 h 6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921" h="6342">
                    <a:moveTo>
                      <a:pt x="0" y="6342"/>
                    </a:moveTo>
                    <a:lnTo>
                      <a:pt x="4364" y="6342"/>
                    </a:lnTo>
                    <a:lnTo>
                      <a:pt x="4392" y="6342"/>
                    </a:lnTo>
                    <a:lnTo>
                      <a:pt x="4448" y="6336"/>
                    </a:lnTo>
                    <a:lnTo>
                      <a:pt x="4503" y="6325"/>
                    </a:lnTo>
                    <a:lnTo>
                      <a:pt x="4555" y="6309"/>
                    </a:lnTo>
                    <a:lnTo>
                      <a:pt x="4605" y="6288"/>
                    </a:lnTo>
                    <a:lnTo>
                      <a:pt x="4652" y="6261"/>
                    </a:lnTo>
                    <a:lnTo>
                      <a:pt x="4697" y="6231"/>
                    </a:lnTo>
                    <a:lnTo>
                      <a:pt x="4738" y="6197"/>
                    </a:lnTo>
                    <a:lnTo>
                      <a:pt x="4777" y="6159"/>
                    </a:lnTo>
                    <a:lnTo>
                      <a:pt x="4810" y="6118"/>
                    </a:lnTo>
                    <a:lnTo>
                      <a:pt x="4840" y="6073"/>
                    </a:lnTo>
                    <a:lnTo>
                      <a:pt x="4867" y="6026"/>
                    </a:lnTo>
                    <a:lnTo>
                      <a:pt x="4888" y="5976"/>
                    </a:lnTo>
                    <a:lnTo>
                      <a:pt x="4904" y="5924"/>
                    </a:lnTo>
                    <a:lnTo>
                      <a:pt x="4915" y="5869"/>
                    </a:lnTo>
                    <a:lnTo>
                      <a:pt x="4921" y="5813"/>
                    </a:lnTo>
                    <a:lnTo>
                      <a:pt x="4921" y="5785"/>
                    </a:lnTo>
                    <a:lnTo>
                      <a:pt x="4921" y="0"/>
                    </a:lnTo>
                    <a:lnTo>
                      <a:pt x="558" y="0"/>
                    </a:lnTo>
                    <a:lnTo>
                      <a:pt x="558" y="5785"/>
                    </a:lnTo>
                    <a:lnTo>
                      <a:pt x="558" y="5813"/>
                    </a:lnTo>
                    <a:lnTo>
                      <a:pt x="551" y="5869"/>
                    </a:lnTo>
                    <a:lnTo>
                      <a:pt x="540" y="5924"/>
                    </a:lnTo>
                    <a:lnTo>
                      <a:pt x="524" y="5976"/>
                    </a:lnTo>
                    <a:lnTo>
                      <a:pt x="502" y="6026"/>
                    </a:lnTo>
                    <a:lnTo>
                      <a:pt x="477" y="6073"/>
                    </a:lnTo>
                    <a:lnTo>
                      <a:pt x="447" y="6118"/>
                    </a:lnTo>
                    <a:lnTo>
                      <a:pt x="412" y="6159"/>
                    </a:lnTo>
                    <a:lnTo>
                      <a:pt x="375" y="6197"/>
                    </a:lnTo>
                    <a:lnTo>
                      <a:pt x="333" y="6231"/>
                    </a:lnTo>
                    <a:lnTo>
                      <a:pt x="289" y="6261"/>
                    </a:lnTo>
                    <a:lnTo>
                      <a:pt x="241" y="6288"/>
                    </a:lnTo>
                    <a:lnTo>
                      <a:pt x="192" y="6309"/>
                    </a:lnTo>
                    <a:lnTo>
                      <a:pt x="139" y="6325"/>
                    </a:lnTo>
                    <a:lnTo>
                      <a:pt x="85" y="6336"/>
                    </a:lnTo>
                    <a:lnTo>
                      <a:pt x="29" y="6342"/>
                    </a:lnTo>
                    <a:lnTo>
                      <a:pt x="0" y="63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4" name="Rectangle 21">
                <a:extLst>
                  <a:ext uri="{FF2B5EF4-FFF2-40B4-BE49-F238E27FC236}">
                    <a16:creationId xmlns:a16="http://schemas.microsoft.com/office/drawing/2014/main" id="{69AB51CB-10D4-DB4E-B825-637EF4295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1" y="3427"/>
                <a:ext cx="650" cy="1046"/>
              </a:xfrm>
              <a:prstGeom prst="rect">
                <a:avLst/>
              </a:prstGeom>
              <a:solidFill>
                <a:srgbClr val="8668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5" name="Freeform 22">
                <a:extLst>
                  <a:ext uri="{FF2B5EF4-FFF2-40B4-BE49-F238E27FC236}">
                    <a16:creationId xmlns:a16="http://schemas.microsoft.com/office/drawing/2014/main" id="{F097AED1-FD9A-6240-9F58-16E176530D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4" y="3890"/>
                <a:ext cx="523" cy="693"/>
              </a:xfrm>
              <a:custGeom>
                <a:avLst/>
                <a:gdLst>
                  <a:gd name="T0" fmla="*/ 2411 w 2614"/>
                  <a:gd name="T1" fmla="*/ 3178 h 3465"/>
                  <a:gd name="T2" fmla="*/ 1910 w 2614"/>
                  <a:gd name="T3" fmla="*/ 3429 h 3465"/>
                  <a:gd name="T4" fmla="*/ 1878 w 2614"/>
                  <a:gd name="T5" fmla="*/ 3444 h 3465"/>
                  <a:gd name="T6" fmla="*/ 1811 w 2614"/>
                  <a:gd name="T7" fmla="*/ 3462 h 3465"/>
                  <a:gd name="T8" fmla="*/ 1742 w 2614"/>
                  <a:gd name="T9" fmla="*/ 3465 h 3465"/>
                  <a:gd name="T10" fmla="*/ 1674 w 2614"/>
                  <a:gd name="T11" fmla="*/ 3456 h 3465"/>
                  <a:gd name="T12" fmla="*/ 1610 w 2614"/>
                  <a:gd name="T13" fmla="*/ 3435 h 3465"/>
                  <a:gd name="T14" fmla="*/ 1549 w 2614"/>
                  <a:gd name="T15" fmla="*/ 3403 h 3465"/>
                  <a:gd name="T16" fmla="*/ 1496 w 2614"/>
                  <a:gd name="T17" fmla="*/ 3360 h 3465"/>
                  <a:gd name="T18" fmla="*/ 1453 w 2614"/>
                  <a:gd name="T19" fmla="*/ 3307 h 3465"/>
                  <a:gd name="T20" fmla="*/ 1436 w 2614"/>
                  <a:gd name="T21" fmla="*/ 3277 h 3465"/>
                  <a:gd name="T22" fmla="*/ 0 w 2614"/>
                  <a:gd name="T23" fmla="*/ 572 h 3465"/>
                  <a:gd name="T24" fmla="*/ 1130 w 2614"/>
                  <a:gd name="T25" fmla="*/ 0 h 3465"/>
                  <a:gd name="T26" fmla="*/ 2579 w 2614"/>
                  <a:gd name="T27" fmla="*/ 2718 h 3465"/>
                  <a:gd name="T28" fmla="*/ 2593 w 2614"/>
                  <a:gd name="T29" fmla="*/ 2748 h 3465"/>
                  <a:gd name="T30" fmla="*/ 2611 w 2614"/>
                  <a:gd name="T31" fmla="*/ 2810 h 3465"/>
                  <a:gd name="T32" fmla="*/ 2614 w 2614"/>
                  <a:gd name="T33" fmla="*/ 2876 h 3465"/>
                  <a:gd name="T34" fmla="*/ 2605 w 2614"/>
                  <a:gd name="T35" fmla="*/ 2942 h 3465"/>
                  <a:gd name="T36" fmla="*/ 2583 w 2614"/>
                  <a:gd name="T37" fmla="*/ 3007 h 3465"/>
                  <a:gd name="T38" fmla="*/ 2548 w 2614"/>
                  <a:gd name="T39" fmla="*/ 3065 h 3465"/>
                  <a:gd name="T40" fmla="*/ 2502 w 2614"/>
                  <a:gd name="T41" fmla="*/ 3119 h 3465"/>
                  <a:gd name="T42" fmla="*/ 2445 w 2614"/>
                  <a:gd name="T43" fmla="*/ 3162 h 3465"/>
                  <a:gd name="T44" fmla="*/ 2411 w 2614"/>
                  <a:gd name="T45" fmla="*/ 3178 h 3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14" h="3465">
                    <a:moveTo>
                      <a:pt x="2411" y="3178"/>
                    </a:moveTo>
                    <a:lnTo>
                      <a:pt x="1910" y="3429"/>
                    </a:lnTo>
                    <a:lnTo>
                      <a:pt x="1878" y="3444"/>
                    </a:lnTo>
                    <a:lnTo>
                      <a:pt x="1811" y="3462"/>
                    </a:lnTo>
                    <a:lnTo>
                      <a:pt x="1742" y="3465"/>
                    </a:lnTo>
                    <a:lnTo>
                      <a:pt x="1674" y="3456"/>
                    </a:lnTo>
                    <a:lnTo>
                      <a:pt x="1610" y="3435"/>
                    </a:lnTo>
                    <a:lnTo>
                      <a:pt x="1549" y="3403"/>
                    </a:lnTo>
                    <a:lnTo>
                      <a:pt x="1496" y="3360"/>
                    </a:lnTo>
                    <a:lnTo>
                      <a:pt x="1453" y="3307"/>
                    </a:lnTo>
                    <a:lnTo>
                      <a:pt x="1436" y="3277"/>
                    </a:lnTo>
                    <a:lnTo>
                      <a:pt x="0" y="572"/>
                    </a:lnTo>
                    <a:lnTo>
                      <a:pt x="1130" y="0"/>
                    </a:lnTo>
                    <a:lnTo>
                      <a:pt x="2579" y="2718"/>
                    </a:lnTo>
                    <a:lnTo>
                      <a:pt x="2593" y="2748"/>
                    </a:lnTo>
                    <a:lnTo>
                      <a:pt x="2611" y="2810"/>
                    </a:lnTo>
                    <a:lnTo>
                      <a:pt x="2614" y="2876"/>
                    </a:lnTo>
                    <a:lnTo>
                      <a:pt x="2605" y="2942"/>
                    </a:lnTo>
                    <a:lnTo>
                      <a:pt x="2583" y="3007"/>
                    </a:lnTo>
                    <a:lnTo>
                      <a:pt x="2548" y="3065"/>
                    </a:lnTo>
                    <a:lnTo>
                      <a:pt x="2502" y="3119"/>
                    </a:lnTo>
                    <a:lnTo>
                      <a:pt x="2445" y="3162"/>
                    </a:lnTo>
                    <a:lnTo>
                      <a:pt x="2411" y="317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6" name="Freeform 23">
                <a:extLst>
                  <a:ext uri="{FF2B5EF4-FFF2-40B4-BE49-F238E27FC236}">
                    <a16:creationId xmlns:a16="http://schemas.microsoft.com/office/drawing/2014/main" id="{50C0672A-B589-314A-915E-5FD8CC9682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6" y="3696"/>
                <a:ext cx="253" cy="287"/>
              </a:xfrm>
              <a:custGeom>
                <a:avLst/>
                <a:gdLst>
                  <a:gd name="T0" fmla="*/ 0 w 1265"/>
                  <a:gd name="T1" fmla="*/ 368 h 1435"/>
                  <a:gd name="T2" fmla="*/ 719 w 1265"/>
                  <a:gd name="T3" fmla="*/ 0 h 1435"/>
                  <a:gd name="T4" fmla="*/ 1265 w 1265"/>
                  <a:gd name="T5" fmla="*/ 1067 h 1435"/>
                  <a:gd name="T6" fmla="*/ 545 w 1265"/>
                  <a:gd name="T7" fmla="*/ 1435 h 1435"/>
                  <a:gd name="T8" fmla="*/ 0 w 1265"/>
                  <a:gd name="T9" fmla="*/ 368 h 1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5" h="1435">
                    <a:moveTo>
                      <a:pt x="0" y="368"/>
                    </a:moveTo>
                    <a:lnTo>
                      <a:pt x="719" y="0"/>
                    </a:lnTo>
                    <a:lnTo>
                      <a:pt x="1265" y="1067"/>
                    </a:lnTo>
                    <a:lnTo>
                      <a:pt x="545" y="1435"/>
                    </a:lnTo>
                    <a:lnTo>
                      <a:pt x="0" y="36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24">
                <a:extLst>
                  <a:ext uri="{FF2B5EF4-FFF2-40B4-BE49-F238E27FC236}">
                    <a16:creationId xmlns:a16="http://schemas.microsoft.com/office/drawing/2014/main" id="{57311181-7AF5-F040-B8D2-04E1D8DA37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1" y="2856"/>
                <a:ext cx="1018" cy="1019"/>
              </a:xfrm>
              <a:custGeom>
                <a:avLst/>
                <a:gdLst>
                  <a:gd name="T0" fmla="*/ 1330 w 5091"/>
                  <a:gd name="T1" fmla="*/ 310 h 5097"/>
                  <a:gd name="T2" fmla="*/ 1005 w 5091"/>
                  <a:gd name="T3" fmla="*/ 520 h 5097"/>
                  <a:gd name="T4" fmla="*/ 722 w 5091"/>
                  <a:gd name="T5" fmla="*/ 771 h 5097"/>
                  <a:gd name="T6" fmla="*/ 483 w 5091"/>
                  <a:gd name="T7" fmla="*/ 1056 h 5097"/>
                  <a:gd name="T8" fmla="*/ 290 w 5091"/>
                  <a:gd name="T9" fmla="*/ 1370 h 5097"/>
                  <a:gd name="T10" fmla="*/ 144 w 5091"/>
                  <a:gd name="T11" fmla="*/ 1706 h 5097"/>
                  <a:gd name="T12" fmla="*/ 48 w 5091"/>
                  <a:gd name="T13" fmla="*/ 2060 h 5097"/>
                  <a:gd name="T14" fmla="*/ 3 w 5091"/>
                  <a:gd name="T15" fmla="*/ 2425 h 5097"/>
                  <a:gd name="T16" fmla="*/ 12 w 5091"/>
                  <a:gd name="T17" fmla="*/ 2796 h 5097"/>
                  <a:gd name="T18" fmla="*/ 73 w 5091"/>
                  <a:gd name="T19" fmla="*/ 3166 h 5097"/>
                  <a:gd name="T20" fmla="*/ 193 w 5091"/>
                  <a:gd name="T21" fmla="*/ 3531 h 5097"/>
                  <a:gd name="T22" fmla="*/ 273 w 5091"/>
                  <a:gd name="T23" fmla="*/ 3708 h 5097"/>
                  <a:gd name="T24" fmla="*/ 439 w 5091"/>
                  <a:gd name="T25" fmla="*/ 3989 h 5097"/>
                  <a:gd name="T26" fmla="*/ 677 w 5091"/>
                  <a:gd name="T27" fmla="*/ 4285 h 5097"/>
                  <a:gd name="T28" fmla="*/ 952 w 5091"/>
                  <a:gd name="T29" fmla="*/ 4540 h 5097"/>
                  <a:gd name="T30" fmla="*/ 1256 w 5091"/>
                  <a:gd name="T31" fmla="*/ 4749 h 5097"/>
                  <a:gd name="T32" fmla="*/ 1585 w 5091"/>
                  <a:gd name="T33" fmla="*/ 4910 h 5097"/>
                  <a:gd name="T34" fmla="*/ 1935 w 5091"/>
                  <a:gd name="T35" fmla="*/ 5023 h 5097"/>
                  <a:gd name="T36" fmla="*/ 2296 w 5091"/>
                  <a:gd name="T37" fmla="*/ 5084 h 5097"/>
                  <a:gd name="T38" fmla="*/ 2666 w 5091"/>
                  <a:gd name="T39" fmla="*/ 5095 h 5097"/>
                  <a:gd name="T40" fmla="*/ 3038 w 5091"/>
                  <a:gd name="T41" fmla="*/ 5051 h 5097"/>
                  <a:gd name="T42" fmla="*/ 3405 w 5091"/>
                  <a:gd name="T43" fmla="*/ 4950 h 5097"/>
                  <a:gd name="T44" fmla="*/ 3703 w 5091"/>
                  <a:gd name="T45" fmla="*/ 4824 h 5097"/>
                  <a:gd name="T46" fmla="*/ 3874 w 5091"/>
                  <a:gd name="T47" fmla="*/ 4728 h 5097"/>
                  <a:gd name="T48" fmla="*/ 4186 w 5091"/>
                  <a:gd name="T49" fmla="*/ 4504 h 5097"/>
                  <a:gd name="T50" fmla="*/ 4454 w 5091"/>
                  <a:gd name="T51" fmla="*/ 4242 h 5097"/>
                  <a:gd name="T52" fmla="*/ 4678 w 5091"/>
                  <a:gd name="T53" fmla="*/ 3946 h 5097"/>
                  <a:gd name="T54" fmla="*/ 4856 w 5091"/>
                  <a:gd name="T55" fmla="*/ 3624 h 5097"/>
                  <a:gd name="T56" fmla="*/ 4985 w 5091"/>
                  <a:gd name="T57" fmla="*/ 3281 h 5097"/>
                  <a:gd name="T58" fmla="*/ 5064 w 5091"/>
                  <a:gd name="T59" fmla="*/ 2922 h 5097"/>
                  <a:gd name="T60" fmla="*/ 5091 w 5091"/>
                  <a:gd name="T61" fmla="*/ 2555 h 5097"/>
                  <a:gd name="T62" fmla="*/ 5066 w 5091"/>
                  <a:gd name="T63" fmla="*/ 2184 h 5097"/>
                  <a:gd name="T64" fmla="*/ 4985 w 5091"/>
                  <a:gd name="T65" fmla="*/ 1815 h 5097"/>
                  <a:gd name="T66" fmla="*/ 4848 w 5091"/>
                  <a:gd name="T67" fmla="*/ 1453 h 5097"/>
                  <a:gd name="T68" fmla="*/ 4787 w 5091"/>
                  <a:gd name="T69" fmla="*/ 1336 h 5097"/>
                  <a:gd name="T70" fmla="*/ 4574 w 5091"/>
                  <a:gd name="T71" fmla="*/ 1010 h 5097"/>
                  <a:gd name="T72" fmla="*/ 4321 w 5091"/>
                  <a:gd name="T73" fmla="*/ 727 h 5097"/>
                  <a:gd name="T74" fmla="*/ 4033 w 5091"/>
                  <a:gd name="T75" fmla="*/ 486 h 5097"/>
                  <a:gd name="T76" fmla="*/ 3718 w 5091"/>
                  <a:gd name="T77" fmla="*/ 292 h 5097"/>
                  <a:gd name="T78" fmla="*/ 3381 w 5091"/>
                  <a:gd name="T79" fmla="*/ 145 h 5097"/>
                  <a:gd name="T80" fmla="*/ 3027 w 5091"/>
                  <a:gd name="T81" fmla="*/ 48 h 5097"/>
                  <a:gd name="T82" fmla="*/ 2663 w 5091"/>
                  <a:gd name="T83" fmla="*/ 3 h 5097"/>
                  <a:gd name="T84" fmla="*/ 2294 w 5091"/>
                  <a:gd name="T85" fmla="*/ 12 h 5097"/>
                  <a:gd name="T86" fmla="*/ 1926 w 5091"/>
                  <a:gd name="T87" fmla="*/ 75 h 5097"/>
                  <a:gd name="T88" fmla="*/ 1565 w 5091"/>
                  <a:gd name="T89" fmla="*/ 197 h 5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091" h="5097">
                    <a:moveTo>
                      <a:pt x="1389" y="279"/>
                    </a:moveTo>
                    <a:lnTo>
                      <a:pt x="1389" y="279"/>
                    </a:lnTo>
                    <a:lnTo>
                      <a:pt x="1330" y="310"/>
                    </a:lnTo>
                    <a:lnTo>
                      <a:pt x="1217" y="375"/>
                    </a:lnTo>
                    <a:lnTo>
                      <a:pt x="1109" y="445"/>
                    </a:lnTo>
                    <a:lnTo>
                      <a:pt x="1005" y="520"/>
                    </a:lnTo>
                    <a:lnTo>
                      <a:pt x="906" y="599"/>
                    </a:lnTo>
                    <a:lnTo>
                      <a:pt x="812" y="683"/>
                    </a:lnTo>
                    <a:lnTo>
                      <a:pt x="722" y="771"/>
                    </a:lnTo>
                    <a:lnTo>
                      <a:pt x="637" y="862"/>
                    </a:lnTo>
                    <a:lnTo>
                      <a:pt x="557" y="957"/>
                    </a:lnTo>
                    <a:lnTo>
                      <a:pt x="483" y="1056"/>
                    </a:lnTo>
                    <a:lnTo>
                      <a:pt x="413" y="1157"/>
                    </a:lnTo>
                    <a:lnTo>
                      <a:pt x="349" y="1262"/>
                    </a:lnTo>
                    <a:lnTo>
                      <a:pt x="290" y="1370"/>
                    </a:lnTo>
                    <a:lnTo>
                      <a:pt x="236" y="1479"/>
                    </a:lnTo>
                    <a:lnTo>
                      <a:pt x="187" y="1591"/>
                    </a:lnTo>
                    <a:lnTo>
                      <a:pt x="144" y="1706"/>
                    </a:lnTo>
                    <a:lnTo>
                      <a:pt x="107" y="1822"/>
                    </a:lnTo>
                    <a:lnTo>
                      <a:pt x="75" y="1940"/>
                    </a:lnTo>
                    <a:lnTo>
                      <a:pt x="48" y="2060"/>
                    </a:lnTo>
                    <a:lnTo>
                      <a:pt x="27" y="2181"/>
                    </a:lnTo>
                    <a:lnTo>
                      <a:pt x="13" y="2302"/>
                    </a:lnTo>
                    <a:lnTo>
                      <a:pt x="3" y="2425"/>
                    </a:lnTo>
                    <a:lnTo>
                      <a:pt x="0" y="2548"/>
                    </a:lnTo>
                    <a:lnTo>
                      <a:pt x="3" y="2671"/>
                    </a:lnTo>
                    <a:lnTo>
                      <a:pt x="12" y="2796"/>
                    </a:lnTo>
                    <a:lnTo>
                      <a:pt x="26" y="2919"/>
                    </a:lnTo>
                    <a:lnTo>
                      <a:pt x="47" y="3042"/>
                    </a:lnTo>
                    <a:lnTo>
                      <a:pt x="73" y="3166"/>
                    </a:lnTo>
                    <a:lnTo>
                      <a:pt x="107" y="3288"/>
                    </a:lnTo>
                    <a:lnTo>
                      <a:pt x="147" y="3410"/>
                    </a:lnTo>
                    <a:lnTo>
                      <a:pt x="193" y="3531"/>
                    </a:lnTo>
                    <a:lnTo>
                      <a:pt x="245" y="3650"/>
                    </a:lnTo>
                    <a:lnTo>
                      <a:pt x="273" y="3708"/>
                    </a:lnTo>
                    <a:lnTo>
                      <a:pt x="273" y="3708"/>
                    </a:lnTo>
                    <a:lnTo>
                      <a:pt x="303" y="3767"/>
                    </a:lnTo>
                    <a:lnTo>
                      <a:pt x="369" y="3880"/>
                    </a:lnTo>
                    <a:lnTo>
                      <a:pt x="439" y="3989"/>
                    </a:lnTo>
                    <a:lnTo>
                      <a:pt x="515" y="4092"/>
                    </a:lnTo>
                    <a:lnTo>
                      <a:pt x="593" y="4191"/>
                    </a:lnTo>
                    <a:lnTo>
                      <a:pt x="677" y="4285"/>
                    </a:lnTo>
                    <a:lnTo>
                      <a:pt x="765" y="4375"/>
                    </a:lnTo>
                    <a:lnTo>
                      <a:pt x="857" y="4460"/>
                    </a:lnTo>
                    <a:lnTo>
                      <a:pt x="952" y="4540"/>
                    </a:lnTo>
                    <a:lnTo>
                      <a:pt x="1050" y="4615"/>
                    </a:lnTo>
                    <a:lnTo>
                      <a:pt x="1151" y="4684"/>
                    </a:lnTo>
                    <a:lnTo>
                      <a:pt x="1256" y="4749"/>
                    </a:lnTo>
                    <a:lnTo>
                      <a:pt x="1364" y="4807"/>
                    </a:lnTo>
                    <a:lnTo>
                      <a:pt x="1473" y="4862"/>
                    </a:lnTo>
                    <a:lnTo>
                      <a:pt x="1585" y="4910"/>
                    </a:lnTo>
                    <a:lnTo>
                      <a:pt x="1700" y="4952"/>
                    </a:lnTo>
                    <a:lnTo>
                      <a:pt x="1816" y="4990"/>
                    </a:lnTo>
                    <a:lnTo>
                      <a:pt x="1935" y="5023"/>
                    </a:lnTo>
                    <a:lnTo>
                      <a:pt x="2054" y="5049"/>
                    </a:lnTo>
                    <a:lnTo>
                      <a:pt x="2175" y="5070"/>
                    </a:lnTo>
                    <a:lnTo>
                      <a:pt x="2296" y="5084"/>
                    </a:lnTo>
                    <a:lnTo>
                      <a:pt x="2419" y="5094"/>
                    </a:lnTo>
                    <a:lnTo>
                      <a:pt x="2542" y="5097"/>
                    </a:lnTo>
                    <a:lnTo>
                      <a:pt x="2666" y="5095"/>
                    </a:lnTo>
                    <a:lnTo>
                      <a:pt x="2790" y="5085"/>
                    </a:lnTo>
                    <a:lnTo>
                      <a:pt x="2913" y="5071"/>
                    </a:lnTo>
                    <a:lnTo>
                      <a:pt x="3038" y="5051"/>
                    </a:lnTo>
                    <a:lnTo>
                      <a:pt x="3160" y="5024"/>
                    </a:lnTo>
                    <a:lnTo>
                      <a:pt x="3283" y="4990"/>
                    </a:lnTo>
                    <a:lnTo>
                      <a:pt x="3405" y="4950"/>
                    </a:lnTo>
                    <a:lnTo>
                      <a:pt x="3525" y="4904"/>
                    </a:lnTo>
                    <a:lnTo>
                      <a:pt x="3644" y="4852"/>
                    </a:lnTo>
                    <a:lnTo>
                      <a:pt x="3703" y="4824"/>
                    </a:lnTo>
                    <a:lnTo>
                      <a:pt x="3703" y="4824"/>
                    </a:lnTo>
                    <a:lnTo>
                      <a:pt x="3761" y="4794"/>
                    </a:lnTo>
                    <a:lnTo>
                      <a:pt x="3874" y="4728"/>
                    </a:lnTo>
                    <a:lnTo>
                      <a:pt x="3983" y="4658"/>
                    </a:lnTo>
                    <a:lnTo>
                      <a:pt x="4087" y="4583"/>
                    </a:lnTo>
                    <a:lnTo>
                      <a:pt x="4186" y="4504"/>
                    </a:lnTo>
                    <a:lnTo>
                      <a:pt x="4281" y="4420"/>
                    </a:lnTo>
                    <a:lnTo>
                      <a:pt x="4370" y="4333"/>
                    </a:lnTo>
                    <a:lnTo>
                      <a:pt x="4454" y="4242"/>
                    </a:lnTo>
                    <a:lnTo>
                      <a:pt x="4534" y="4146"/>
                    </a:lnTo>
                    <a:lnTo>
                      <a:pt x="4609" y="4047"/>
                    </a:lnTo>
                    <a:lnTo>
                      <a:pt x="4678" y="3946"/>
                    </a:lnTo>
                    <a:lnTo>
                      <a:pt x="4743" y="3841"/>
                    </a:lnTo>
                    <a:lnTo>
                      <a:pt x="4802" y="3733"/>
                    </a:lnTo>
                    <a:lnTo>
                      <a:pt x="4856" y="3624"/>
                    </a:lnTo>
                    <a:lnTo>
                      <a:pt x="4904" y="3512"/>
                    </a:lnTo>
                    <a:lnTo>
                      <a:pt x="4947" y="3397"/>
                    </a:lnTo>
                    <a:lnTo>
                      <a:pt x="4985" y="3281"/>
                    </a:lnTo>
                    <a:lnTo>
                      <a:pt x="5017" y="3163"/>
                    </a:lnTo>
                    <a:lnTo>
                      <a:pt x="5043" y="3043"/>
                    </a:lnTo>
                    <a:lnTo>
                      <a:pt x="5064" y="2922"/>
                    </a:lnTo>
                    <a:lnTo>
                      <a:pt x="5079" y="2801"/>
                    </a:lnTo>
                    <a:lnTo>
                      <a:pt x="5088" y="2679"/>
                    </a:lnTo>
                    <a:lnTo>
                      <a:pt x="5091" y="2555"/>
                    </a:lnTo>
                    <a:lnTo>
                      <a:pt x="5089" y="2432"/>
                    </a:lnTo>
                    <a:lnTo>
                      <a:pt x="5081" y="2307"/>
                    </a:lnTo>
                    <a:lnTo>
                      <a:pt x="5066" y="2184"/>
                    </a:lnTo>
                    <a:lnTo>
                      <a:pt x="5045" y="2061"/>
                    </a:lnTo>
                    <a:lnTo>
                      <a:pt x="5018" y="1937"/>
                    </a:lnTo>
                    <a:lnTo>
                      <a:pt x="4985" y="1815"/>
                    </a:lnTo>
                    <a:lnTo>
                      <a:pt x="4946" y="1693"/>
                    </a:lnTo>
                    <a:lnTo>
                      <a:pt x="4900" y="1572"/>
                    </a:lnTo>
                    <a:lnTo>
                      <a:pt x="4848" y="1453"/>
                    </a:lnTo>
                    <a:lnTo>
                      <a:pt x="4818" y="1395"/>
                    </a:lnTo>
                    <a:lnTo>
                      <a:pt x="4818" y="1395"/>
                    </a:lnTo>
                    <a:lnTo>
                      <a:pt x="4787" y="1336"/>
                    </a:lnTo>
                    <a:lnTo>
                      <a:pt x="4721" y="1223"/>
                    </a:lnTo>
                    <a:lnTo>
                      <a:pt x="4649" y="1115"/>
                    </a:lnTo>
                    <a:lnTo>
                      <a:pt x="4574" y="1010"/>
                    </a:lnTo>
                    <a:lnTo>
                      <a:pt x="4493" y="911"/>
                    </a:lnTo>
                    <a:lnTo>
                      <a:pt x="4408" y="817"/>
                    </a:lnTo>
                    <a:lnTo>
                      <a:pt x="4321" y="727"/>
                    </a:lnTo>
                    <a:lnTo>
                      <a:pt x="4229" y="641"/>
                    </a:lnTo>
                    <a:lnTo>
                      <a:pt x="4132" y="561"/>
                    </a:lnTo>
                    <a:lnTo>
                      <a:pt x="4033" y="486"/>
                    </a:lnTo>
                    <a:lnTo>
                      <a:pt x="3931" y="416"/>
                    </a:lnTo>
                    <a:lnTo>
                      <a:pt x="3826" y="351"/>
                    </a:lnTo>
                    <a:lnTo>
                      <a:pt x="3718" y="292"/>
                    </a:lnTo>
                    <a:lnTo>
                      <a:pt x="3609" y="237"/>
                    </a:lnTo>
                    <a:lnTo>
                      <a:pt x="3496" y="189"/>
                    </a:lnTo>
                    <a:lnTo>
                      <a:pt x="3381" y="145"/>
                    </a:lnTo>
                    <a:lnTo>
                      <a:pt x="3265" y="108"/>
                    </a:lnTo>
                    <a:lnTo>
                      <a:pt x="3146" y="75"/>
                    </a:lnTo>
                    <a:lnTo>
                      <a:pt x="3027" y="48"/>
                    </a:lnTo>
                    <a:lnTo>
                      <a:pt x="2907" y="27"/>
                    </a:lnTo>
                    <a:lnTo>
                      <a:pt x="2786" y="13"/>
                    </a:lnTo>
                    <a:lnTo>
                      <a:pt x="2663" y="3"/>
                    </a:lnTo>
                    <a:lnTo>
                      <a:pt x="2541" y="0"/>
                    </a:lnTo>
                    <a:lnTo>
                      <a:pt x="2418" y="3"/>
                    </a:lnTo>
                    <a:lnTo>
                      <a:pt x="2294" y="12"/>
                    </a:lnTo>
                    <a:lnTo>
                      <a:pt x="2171" y="26"/>
                    </a:lnTo>
                    <a:lnTo>
                      <a:pt x="2049" y="48"/>
                    </a:lnTo>
                    <a:lnTo>
                      <a:pt x="1926" y="75"/>
                    </a:lnTo>
                    <a:lnTo>
                      <a:pt x="1805" y="109"/>
                    </a:lnTo>
                    <a:lnTo>
                      <a:pt x="1685" y="150"/>
                    </a:lnTo>
                    <a:lnTo>
                      <a:pt x="1565" y="197"/>
                    </a:lnTo>
                    <a:lnTo>
                      <a:pt x="1447" y="250"/>
                    </a:lnTo>
                    <a:lnTo>
                      <a:pt x="1389" y="2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25">
                <a:extLst>
                  <a:ext uri="{FF2B5EF4-FFF2-40B4-BE49-F238E27FC236}">
                    <a16:creationId xmlns:a16="http://schemas.microsoft.com/office/drawing/2014/main" id="{228231C3-3A7F-9B42-B0C7-C86AA14500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2" y="2965"/>
                <a:ext cx="795" cy="797"/>
              </a:xfrm>
              <a:custGeom>
                <a:avLst/>
                <a:gdLst>
                  <a:gd name="T0" fmla="*/ 1919 w 3976"/>
                  <a:gd name="T1" fmla="*/ 3985 h 3986"/>
                  <a:gd name="T2" fmla="*/ 1643 w 3976"/>
                  <a:gd name="T3" fmla="*/ 3957 h 3986"/>
                  <a:gd name="T4" fmla="*/ 1378 w 3976"/>
                  <a:gd name="T5" fmla="*/ 3891 h 3986"/>
                  <a:gd name="T6" fmla="*/ 1126 w 3976"/>
                  <a:gd name="T7" fmla="*/ 3791 h 3986"/>
                  <a:gd name="T8" fmla="*/ 890 w 3976"/>
                  <a:gd name="T9" fmla="*/ 3657 h 3986"/>
                  <a:gd name="T10" fmla="*/ 676 w 3976"/>
                  <a:gd name="T11" fmla="*/ 3494 h 3986"/>
                  <a:gd name="T12" fmla="*/ 486 w 3976"/>
                  <a:gd name="T13" fmla="*/ 3300 h 3986"/>
                  <a:gd name="T14" fmla="*/ 322 w 3976"/>
                  <a:gd name="T15" fmla="*/ 3081 h 3986"/>
                  <a:gd name="T16" fmla="*/ 219 w 3976"/>
                  <a:gd name="T17" fmla="*/ 2899 h 3986"/>
                  <a:gd name="T18" fmla="*/ 154 w 3976"/>
                  <a:gd name="T19" fmla="*/ 2760 h 3986"/>
                  <a:gd name="T20" fmla="*/ 86 w 3976"/>
                  <a:gd name="T21" fmla="*/ 2572 h 3986"/>
                  <a:gd name="T22" fmla="*/ 38 w 3976"/>
                  <a:gd name="T23" fmla="*/ 2380 h 3986"/>
                  <a:gd name="T24" fmla="*/ 0 w 3976"/>
                  <a:gd name="T25" fmla="*/ 2043 h 3986"/>
                  <a:gd name="T26" fmla="*/ 28 w 3976"/>
                  <a:gd name="T27" fmla="*/ 1661 h 3986"/>
                  <a:gd name="T28" fmla="*/ 128 w 3976"/>
                  <a:gd name="T29" fmla="*/ 1292 h 3986"/>
                  <a:gd name="T30" fmla="*/ 296 w 3976"/>
                  <a:gd name="T31" fmla="*/ 949 h 3986"/>
                  <a:gd name="T32" fmla="*/ 530 w 3976"/>
                  <a:gd name="T33" fmla="*/ 642 h 3986"/>
                  <a:gd name="T34" fmla="*/ 785 w 3976"/>
                  <a:gd name="T35" fmla="*/ 411 h 3986"/>
                  <a:gd name="T36" fmla="*/ 950 w 3976"/>
                  <a:gd name="T37" fmla="*/ 297 h 3986"/>
                  <a:gd name="T38" fmla="*/ 1084 w 3976"/>
                  <a:gd name="T39" fmla="*/ 222 h 3986"/>
                  <a:gd name="T40" fmla="*/ 1244 w 3976"/>
                  <a:gd name="T41" fmla="*/ 149 h 3986"/>
                  <a:gd name="T42" fmla="*/ 1464 w 3976"/>
                  <a:gd name="T43" fmla="*/ 73 h 3986"/>
                  <a:gd name="T44" fmla="*/ 1693 w 3976"/>
                  <a:gd name="T45" fmla="*/ 23 h 3986"/>
                  <a:gd name="T46" fmla="*/ 1930 w 3976"/>
                  <a:gd name="T47" fmla="*/ 0 h 3986"/>
                  <a:gd name="T48" fmla="*/ 2060 w 3976"/>
                  <a:gd name="T49" fmla="*/ 0 h 3986"/>
                  <a:gd name="T50" fmla="*/ 2336 w 3976"/>
                  <a:gd name="T51" fmla="*/ 29 h 3986"/>
                  <a:gd name="T52" fmla="*/ 2603 w 3976"/>
                  <a:gd name="T53" fmla="*/ 95 h 3986"/>
                  <a:gd name="T54" fmla="*/ 2854 w 3976"/>
                  <a:gd name="T55" fmla="*/ 194 h 3986"/>
                  <a:gd name="T56" fmla="*/ 3089 w 3976"/>
                  <a:gd name="T57" fmla="*/ 328 h 3986"/>
                  <a:gd name="T58" fmla="*/ 3303 w 3976"/>
                  <a:gd name="T59" fmla="*/ 492 h 3986"/>
                  <a:gd name="T60" fmla="*/ 3494 w 3976"/>
                  <a:gd name="T61" fmla="*/ 685 h 3986"/>
                  <a:gd name="T62" fmla="*/ 3658 w 3976"/>
                  <a:gd name="T63" fmla="*/ 905 h 3986"/>
                  <a:gd name="T64" fmla="*/ 3760 w 3976"/>
                  <a:gd name="T65" fmla="*/ 1087 h 3986"/>
                  <a:gd name="T66" fmla="*/ 3874 w 3976"/>
                  <a:gd name="T67" fmla="*/ 1360 h 3986"/>
                  <a:gd name="T68" fmla="*/ 3960 w 3976"/>
                  <a:gd name="T69" fmla="*/ 1739 h 3986"/>
                  <a:gd name="T70" fmla="*/ 3974 w 3976"/>
                  <a:gd name="T71" fmla="*/ 2126 h 3986"/>
                  <a:gd name="T72" fmla="*/ 3913 w 3976"/>
                  <a:gd name="T73" fmla="*/ 2512 h 3986"/>
                  <a:gd name="T74" fmla="*/ 3853 w 3976"/>
                  <a:gd name="T75" fmla="*/ 2699 h 3986"/>
                  <a:gd name="T76" fmla="*/ 3678 w 3976"/>
                  <a:gd name="T77" fmla="*/ 3049 h 3986"/>
                  <a:gd name="T78" fmla="*/ 3443 w 3976"/>
                  <a:gd name="T79" fmla="*/ 3357 h 3986"/>
                  <a:gd name="T80" fmla="*/ 3188 w 3976"/>
                  <a:gd name="T81" fmla="*/ 3583 h 3986"/>
                  <a:gd name="T82" fmla="*/ 3026 w 3976"/>
                  <a:gd name="T83" fmla="*/ 3691 h 3986"/>
                  <a:gd name="T84" fmla="*/ 2896 w 3976"/>
                  <a:gd name="T85" fmla="*/ 3763 h 3986"/>
                  <a:gd name="T86" fmla="*/ 2731 w 3976"/>
                  <a:gd name="T87" fmla="*/ 3841 h 3986"/>
                  <a:gd name="T88" fmla="*/ 2505 w 3976"/>
                  <a:gd name="T89" fmla="*/ 3917 h 3986"/>
                  <a:gd name="T90" fmla="*/ 2277 w 3976"/>
                  <a:gd name="T91" fmla="*/ 3965 h 3986"/>
                  <a:gd name="T92" fmla="*/ 2048 w 3976"/>
                  <a:gd name="T93" fmla="*/ 3985 h 3986"/>
                  <a:gd name="T94" fmla="*/ 1990 w 3976"/>
                  <a:gd name="T95" fmla="*/ 3986 h 3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976" h="3986">
                    <a:moveTo>
                      <a:pt x="1990" y="3986"/>
                    </a:moveTo>
                    <a:lnTo>
                      <a:pt x="1919" y="3985"/>
                    </a:lnTo>
                    <a:lnTo>
                      <a:pt x="1780" y="3976"/>
                    </a:lnTo>
                    <a:lnTo>
                      <a:pt x="1643" y="3957"/>
                    </a:lnTo>
                    <a:lnTo>
                      <a:pt x="1508" y="3928"/>
                    </a:lnTo>
                    <a:lnTo>
                      <a:pt x="1378" y="3891"/>
                    </a:lnTo>
                    <a:lnTo>
                      <a:pt x="1249" y="3845"/>
                    </a:lnTo>
                    <a:lnTo>
                      <a:pt x="1126" y="3791"/>
                    </a:lnTo>
                    <a:lnTo>
                      <a:pt x="1005" y="3728"/>
                    </a:lnTo>
                    <a:lnTo>
                      <a:pt x="890" y="3657"/>
                    </a:lnTo>
                    <a:lnTo>
                      <a:pt x="780" y="3579"/>
                    </a:lnTo>
                    <a:lnTo>
                      <a:pt x="676" y="3494"/>
                    </a:lnTo>
                    <a:lnTo>
                      <a:pt x="578" y="3401"/>
                    </a:lnTo>
                    <a:lnTo>
                      <a:pt x="486" y="3300"/>
                    </a:lnTo>
                    <a:lnTo>
                      <a:pt x="400" y="3194"/>
                    </a:lnTo>
                    <a:lnTo>
                      <a:pt x="322" y="3081"/>
                    </a:lnTo>
                    <a:lnTo>
                      <a:pt x="251" y="2961"/>
                    </a:lnTo>
                    <a:lnTo>
                      <a:pt x="219" y="2899"/>
                    </a:lnTo>
                    <a:lnTo>
                      <a:pt x="196" y="2853"/>
                    </a:lnTo>
                    <a:lnTo>
                      <a:pt x="154" y="2760"/>
                    </a:lnTo>
                    <a:lnTo>
                      <a:pt x="118" y="2667"/>
                    </a:lnTo>
                    <a:lnTo>
                      <a:pt x="86" y="2572"/>
                    </a:lnTo>
                    <a:lnTo>
                      <a:pt x="59" y="2476"/>
                    </a:lnTo>
                    <a:lnTo>
                      <a:pt x="38" y="2380"/>
                    </a:lnTo>
                    <a:lnTo>
                      <a:pt x="14" y="2236"/>
                    </a:lnTo>
                    <a:lnTo>
                      <a:pt x="0" y="2043"/>
                    </a:lnTo>
                    <a:lnTo>
                      <a:pt x="5" y="1850"/>
                    </a:lnTo>
                    <a:lnTo>
                      <a:pt x="28" y="1661"/>
                    </a:lnTo>
                    <a:lnTo>
                      <a:pt x="69" y="1474"/>
                    </a:lnTo>
                    <a:lnTo>
                      <a:pt x="128" y="1292"/>
                    </a:lnTo>
                    <a:lnTo>
                      <a:pt x="204" y="1117"/>
                    </a:lnTo>
                    <a:lnTo>
                      <a:pt x="296" y="949"/>
                    </a:lnTo>
                    <a:lnTo>
                      <a:pt x="405" y="790"/>
                    </a:lnTo>
                    <a:lnTo>
                      <a:pt x="530" y="642"/>
                    </a:lnTo>
                    <a:lnTo>
                      <a:pt x="670" y="505"/>
                    </a:lnTo>
                    <a:lnTo>
                      <a:pt x="785" y="411"/>
                    </a:lnTo>
                    <a:lnTo>
                      <a:pt x="866" y="352"/>
                    </a:lnTo>
                    <a:lnTo>
                      <a:pt x="950" y="297"/>
                    </a:lnTo>
                    <a:lnTo>
                      <a:pt x="1039" y="246"/>
                    </a:lnTo>
                    <a:lnTo>
                      <a:pt x="1084" y="222"/>
                    </a:lnTo>
                    <a:lnTo>
                      <a:pt x="1136" y="196"/>
                    </a:lnTo>
                    <a:lnTo>
                      <a:pt x="1244" y="149"/>
                    </a:lnTo>
                    <a:lnTo>
                      <a:pt x="1352" y="108"/>
                    </a:lnTo>
                    <a:lnTo>
                      <a:pt x="1464" y="73"/>
                    </a:lnTo>
                    <a:lnTo>
                      <a:pt x="1578" y="45"/>
                    </a:lnTo>
                    <a:lnTo>
                      <a:pt x="1693" y="23"/>
                    </a:lnTo>
                    <a:lnTo>
                      <a:pt x="1811" y="7"/>
                    </a:lnTo>
                    <a:lnTo>
                      <a:pt x="1930" y="0"/>
                    </a:lnTo>
                    <a:lnTo>
                      <a:pt x="1990" y="0"/>
                    </a:lnTo>
                    <a:lnTo>
                      <a:pt x="2060" y="0"/>
                    </a:lnTo>
                    <a:lnTo>
                      <a:pt x="2199" y="10"/>
                    </a:lnTo>
                    <a:lnTo>
                      <a:pt x="2336" y="29"/>
                    </a:lnTo>
                    <a:lnTo>
                      <a:pt x="2471" y="57"/>
                    </a:lnTo>
                    <a:lnTo>
                      <a:pt x="2603" y="95"/>
                    </a:lnTo>
                    <a:lnTo>
                      <a:pt x="2731" y="140"/>
                    </a:lnTo>
                    <a:lnTo>
                      <a:pt x="2854" y="194"/>
                    </a:lnTo>
                    <a:lnTo>
                      <a:pt x="2974" y="257"/>
                    </a:lnTo>
                    <a:lnTo>
                      <a:pt x="3089" y="328"/>
                    </a:lnTo>
                    <a:lnTo>
                      <a:pt x="3199" y="406"/>
                    </a:lnTo>
                    <a:lnTo>
                      <a:pt x="3303" y="492"/>
                    </a:lnTo>
                    <a:lnTo>
                      <a:pt x="3402" y="585"/>
                    </a:lnTo>
                    <a:lnTo>
                      <a:pt x="3494" y="685"/>
                    </a:lnTo>
                    <a:lnTo>
                      <a:pt x="3580" y="791"/>
                    </a:lnTo>
                    <a:lnTo>
                      <a:pt x="3658" y="905"/>
                    </a:lnTo>
                    <a:lnTo>
                      <a:pt x="3728" y="1024"/>
                    </a:lnTo>
                    <a:lnTo>
                      <a:pt x="3760" y="1087"/>
                    </a:lnTo>
                    <a:lnTo>
                      <a:pt x="3803" y="1176"/>
                    </a:lnTo>
                    <a:lnTo>
                      <a:pt x="3874" y="1360"/>
                    </a:lnTo>
                    <a:lnTo>
                      <a:pt x="3927" y="1548"/>
                    </a:lnTo>
                    <a:lnTo>
                      <a:pt x="3960" y="1739"/>
                    </a:lnTo>
                    <a:lnTo>
                      <a:pt x="3976" y="1933"/>
                    </a:lnTo>
                    <a:lnTo>
                      <a:pt x="3974" y="2126"/>
                    </a:lnTo>
                    <a:lnTo>
                      <a:pt x="3953" y="2320"/>
                    </a:lnTo>
                    <a:lnTo>
                      <a:pt x="3913" y="2512"/>
                    </a:lnTo>
                    <a:lnTo>
                      <a:pt x="3886" y="2606"/>
                    </a:lnTo>
                    <a:lnTo>
                      <a:pt x="3853" y="2699"/>
                    </a:lnTo>
                    <a:lnTo>
                      <a:pt x="3774" y="2879"/>
                    </a:lnTo>
                    <a:lnTo>
                      <a:pt x="3678" y="3049"/>
                    </a:lnTo>
                    <a:lnTo>
                      <a:pt x="3568" y="3209"/>
                    </a:lnTo>
                    <a:lnTo>
                      <a:pt x="3443" y="3357"/>
                    </a:lnTo>
                    <a:lnTo>
                      <a:pt x="3302" y="3492"/>
                    </a:lnTo>
                    <a:lnTo>
                      <a:pt x="3188" y="3583"/>
                    </a:lnTo>
                    <a:lnTo>
                      <a:pt x="3109" y="3639"/>
                    </a:lnTo>
                    <a:lnTo>
                      <a:pt x="3026" y="3691"/>
                    </a:lnTo>
                    <a:lnTo>
                      <a:pt x="2941" y="3740"/>
                    </a:lnTo>
                    <a:lnTo>
                      <a:pt x="2896" y="3763"/>
                    </a:lnTo>
                    <a:lnTo>
                      <a:pt x="2841" y="3791"/>
                    </a:lnTo>
                    <a:lnTo>
                      <a:pt x="2731" y="3841"/>
                    </a:lnTo>
                    <a:lnTo>
                      <a:pt x="2618" y="3883"/>
                    </a:lnTo>
                    <a:lnTo>
                      <a:pt x="2505" y="3917"/>
                    </a:lnTo>
                    <a:lnTo>
                      <a:pt x="2392" y="3945"/>
                    </a:lnTo>
                    <a:lnTo>
                      <a:pt x="2277" y="3965"/>
                    </a:lnTo>
                    <a:lnTo>
                      <a:pt x="2163" y="3979"/>
                    </a:lnTo>
                    <a:lnTo>
                      <a:pt x="2048" y="3985"/>
                    </a:lnTo>
                    <a:lnTo>
                      <a:pt x="1990" y="3986"/>
                    </a:lnTo>
                    <a:lnTo>
                      <a:pt x="1990" y="3986"/>
                    </a:lnTo>
                    <a:close/>
                  </a:path>
                </a:pathLst>
              </a:custGeom>
              <a:solidFill>
                <a:srgbClr val="E690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26">
                <a:extLst>
                  <a:ext uri="{FF2B5EF4-FFF2-40B4-BE49-F238E27FC236}">
                    <a16:creationId xmlns:a16="http://schemas.microsoft.com/office/drawing/2014/main" id="{37BD1BF1-F9C1-CD41-B472-A7E4E9CD4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1" y="3241"/>
                <a:ext cx="550" cy="521"/>
              </a:xfrm>
              <a:custGeom>
                <a:avLst/>
                <a:gdLst>
                  <a:gd name="T0" fmla="*/ 100 w 2749"/>
                  <a:gd name="T1" fmla="*/ 0 h 2606"/>
                  <a:gd name="T2" fmla="*/ 72 w 2749"/>
                  <a:gd name="T3" fmla="*/ 91 h 2606"/>
                  <a:gd name="T4" fmla="*/ 30 w 2749"/>
                  <a:gd name="T5" fmla="*/ 279 h 2606"/>
                  <a:gd name="T6" fmla="*/ 6 w 2749"/>
                  <a:gd name="T7" fmla="*/ 469 h 2606"/>
                  <a:gd name="T8" fmla="*/ 0 w 2749"/>
                  <a:gd name="T9" fmla="*/ 663 h 2606"/>
                  <a:gd name="T10" fmla="*/ 12 w 2749"/>
                  <a:gd name="T11" fmla="*/ 856 h 2606"/>
                  <a:gd name="T12" fmla="*/ 34 w 2749"/>
                  <a:gd name="T13" fmla="*/ 1000 h 2606"/>
                  <a:gd name="T14" fmla="*/ 55 w 2749"/>
                  <a:gd name="T15" fmla="*/ 1096 h 2606"/>
                  <a:gd name="T16" fmla="*/ 80 w 2749"/>
                  <a:gd name="T17" fmla="*/ 1192 h 2606"/>
                  <a:gd name="T18" fmla="*/ 111 w 2749"/>
                  <a:gd name="T19" fmla="*/ 1287 h 2606"/>
                  <a:gd name="T20" fmla="*/ 147 w 2749"/>
                  <a:gd name="T21" fmla="*/ 1380 h 2606"/>
                  <a:gd name="T22" fmla="*/ 188 w 2749"/>
                  <a:gd name="T23" fmla="*/ 1473 h 2606"/>
                  <a:gd name="T24" fmla="*/ 211 w 2749"/>
                  <a:gd name="T25" fmla="*/ 1519 h 2606"/>
                  <a:gd name="T26" fmla="*/ 245 w 2749"/>
                  <a:gd name="T27" fmla="*/ 1581 h 2606"/>
                  <a:gd name="T28" fmla="*/ 317 w 2749"/>
                  <a:gd name="T29" fmla="*/ 1701 h 2606"/>
                  <a:gd name="T30" fmla="*/ 398 w 2749"/>
                  <a:gd name="T31" fmla="*/ 1814 h 2606"/>
                  <a:gd name="T32" fmla="*/ 483 w 2749"/>
                  <a:gd name="T33" fmla="*/ 1920 h 2606"/>
                  <a:gd name="T34" fmla="*/ 576 w 2749"/>
                  <a:gd name="T35" fmla="*/ 2021 h 2606"/>
                  <a:gd name="T36" fmla="*/ 675 w 2749"/>
                  <a:gd name="T37" fmla="*/ 2114 h 2606"/>
                  <a:gd name="T38" fmla="*/ 779 w 2749"/>
                  <a:gd name="T39" fmla="*/ 2199 h 2606"/>
                  <a:gd name="T40" fmla="*/ 888 w 2749"/>
                  <a:gd name="T41" fmla="*/ 2277 h 2606"/>
                  <a:gd name="T42" fmla="*/ 1003 w 2749"/>
                  <a:gd name="T43" fmla="*/ 2348 h 2606"/>
                  <a:gd name="T44" fmla="*/ 1121 w 2749"/>
                  <a:gd name="T45" fmla="*/ 2411 h 2606"/>
                  <a:gd name="T46" fmla="*/ 1244 w 2749"/>
                  <a:gd name="T47" fmla="*/ 2465 h 2606"/>
                  <a:gd name="T48" fmla="*/ 1372 w 2749"/>
                  <a:gd name="T49" fmla="*/ 2511 h 2606"/>
                  <a:gd name="T50" fmla="*/ 1503 w 2749"/>
                  <a:gd name="T51" fmla="*/ 2548 h 2606"/>
                  <a:gd name="T52" fmla="*/ 1635 w 2749"/>
                  <a:gd name="T53" fmla="*/ 2577 h 2606"/>
                  <a:gd name="T54" fmla="*/ 1772 w 2749"/>
                  <a:gd name="T55" fmla="*/ 2596 h 2606"/>
                  <a:gd name="T56" fmla="*/ 1912 w 2749"/>
                  <a:gd name="T57" fmla="*/ 2605 h 2606"/>
                  <a:gd name="T58" fmla="*/ 1982 w 2749"/>
                  <a:gd name="T59" fmla="*/ 2606 h 2606"/>
                  <a:gd name="T60" fmla="*/ 2032 w 2749"/>
                  <a:gd name="T61" fmla="*/ 2605 h 2606"/>
                  <a:gd name="T62" fmla="*/ 2130 w 2749"/>
                  <a:gd name="T63" fmla="*/ 2600 h 2606"/>
                  <a:gd name="T64" fmla="*/ 2275 w 2749"/>
                  <a:gd name="T65" fmla="*/ 2584 h 2606"/>
                  <a:gd name="T66" fmla="*/ 2466 w 2749"/>
                  <a:gd name="T67" fmla="*/ 2544 h 2606"/>
                  <a:gd name="T68" fmla="*/ 2655 w 2749"/>
                  <a:gd name="T69" fmla="*/ 2488 h 2606"/>
                  <a:gd name="T70" fmla="*/ 2749 w 2749"/>
                  <a:gd name="T71" fmla="*/ 2452 h 2606"/>
                  <a:gd name="T72" fmla="*/ 2749 w 2749"/>
                  <a:gd name="T73" fmla="*/ 0 h 2606"/>
                  <a:gd name="T74" fmla="*/ 100 w 2749"/>
                  <a:gd name="T75" fmla="*/ 0 h 2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49" h="2606">
                    <a:moveTo>
                      <a:pt x="100" y="0"/>
                    </a:moveTo>
                    <a:lnTo>
                      <a:pt x="72" y="91"/>
                    </a:lnTo>
                    <a:lnTo>
                      <a:pt x="30" y="279"/>
                    </a:lnTo>
                    <a:lnTo>
                      <a:pt x="6" y="469"/>
                    </a:lnTo>
                    <a:lnTo>
                      <a:pt x="0" y="663"/>
                    </a:lnTo>
                    <a:lnTo>
                      <a:pt x="12" y="856"/>
                    </a:lnTo>
                    <a:lnTo>
                      <a:pt x="34" y="1000"/>
                    </a:lnTo>
                    <a:lnTo>
                      <a:pt x="55" y="1096"/>
                    </a:lnTo>
                    <a:lnTo>
                      <a:pt x="80" y="1192"/>
                    </a:lnTo>
                    <a:lnTo>
                      <a:pt x="111" y="1287"/>
                    </a:lnTo>
                    <a:lnTo>
                      <a:pt x="147" y="1380"/>
                    </a:lnTo>
                    <a:lnTo>
                      <a:pt x="188" y="1473"/>
                    </a:lnTo>
                    <a:lnTo>
                      <a:pt x="211" y="1519"/>
                    </a:lnTo>
                    <a:lnTo>
                      <a:pt x="245" y="1581"/>
                    </a:lnTo>
                    <a:lnTo>
                      <a:pt x="317" y="1701"/>
                    </a:lnTo>
                    <a:lnTo>
                      <a:pt x="398" y="1814"/>
                    </a:lnTo>
                    <a:lnTo>
                      <a:pt x="483" y="1920"/>
                    </a:lnTo>
                    <a:lnTo>
                      <a:pt x="576" y="2021"/>
                    </a:lnTo>
                    <a:lnTo>
                      <a:pt x="675" y="2114"/>
                    </a:lnTo>
                    <a:lnTo>
                      <a:pt x="779" y="2199"/>
                    </a:lnTo>
                    <a:lnTo>
                      <a:pt x="888" y="2277"/>
                    </a:lnTo>
                    <a:lnTo>
                      <a:pt x="1003" y="2348"/>
                    </a:lnTo>
                    <a:lnTo>
                      <a:pt x="1121" y="2411"/>
                    </a:lnTo>
                    <a:lnTo>
                      <a:pt x="1244" y="2465"/>
                    </a:lnTo>
                    <a:lnTo>
                      <a:pt x="1372" y="2511"/>
                    </a:lnTo>
                    <a:lnTo>
                      <a:pt x="1503" y="2548"/>
                    </a:lnTo>
                    <a:lnTo>
                      <a:pt x="1635" y="2577"/>
                    </a:lnTo>
                    <a:lnTo>
                      <a:pt x="1772" y="2596"/>
                    </a:lnTo>
                    <a:lnTo>
                      <a:pt x="1912" y="2605"/>
                    </a:lnTo>
                    <a:lnTo>
                      <a:pt x="1982" y="2606"/>
                    </a:lnTo>
                    <a:lnTo>
                      <a:pt x="2032" y="2605"/>
                    </a:lnTo>
                    <a:lnTo>
                      <a:pt x="2130" y="2600"/>
                    </a:lnTo>
                    <a:lnTo>
                      <a:pt x="2275" y="2584"/>
                    </a:lnTo>
                    <a:lnTo>
                      <a:pt x="2466" y="2544"/>
                    </a:lnTo>
                    <a:lnTo>
                      <a:pt x="2655" y="2488"/>
                    </a:lnTo>
                    <a:lnTo>
                      <a:pt x="2749" y="2452"/>
                    </a:lnTo>
                    <a:lnTo>
                      <a:pt x="2749" y="0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27">
                <a:extLst>
                  <a:ext uri="{FF2B5EF4-FFF2-40B4-BE49-F238E27FC236}">
                    <a16:creationId xmlns:a16="http://schemas.microsoft.com/office/drawing/2014/main" id="{0285964E-79B2-D943-A9CF-CB7E355A87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1" y="3391"/>
                <a:ext cx="399" cy="374"/>
              </a:xfrm>
              <a:custGeom>
                <a:avLst/>
                <a:gdLst>
                  <a:gd name="T0" fmla="*/ 0 w 1994"/>
                  <a:gd name="T1" fmla="*/ 0 h 1867"/>
                  <a:gd name="T2" fmla="*/ 3 w 1994"/>
                  <a:gd name="T3" fmla="*/ 49 h 1867"/>
                  <a:gd name="T4" fmla="*/ 14 w 1994"/>
                  <a:gd name="T5" fmla="*/ 148 h 1867"/>
                  <a:gd name="T6" fmla="*/ 30 w 1994"/>
                  <a:gd name="T7" fmla="*/ 247 h 1867"/>
                  <a:gd name="T8" fmla="*/ 50 w 1994"/>
                  <a:gd name="T9" fmla="*/ 346 h 1867"/>
                  <a:gd name="T10" fmla="*/ 77 w 1994"/>
                  <a:gd name="T11" fmla="*/ 444 h 1867"/>
                  <a:gd name="T12" fmla="*/ 108 w 1994"/>
                  <a:gd name="T13" fmla="*/ 541 h 1867"/>
                  <a:gd name="T14" fmla="*/ 145 w 1994"/>
                  <a:gd name="T15" fmla="*/ 637 h 1867"/>
                  <a:gd name="T16" fmla="*/ 186 w 1994"/>
                  <a:gd name="T17" fmla="*/ 732 h 1867"/>
                  <a:gd name="T18" fmla="*/ 209 w 1994"/>
                  <a:gd name="T19" fmla="*/ 779 h 1867"/>
                  <a:gd name="T20" fmla="*/ 243 w 1994"/>
                  <a:gd name="T21" fmla="*/ 842 h 1867"/>
                  <a:gd name="T22" fmla="*/ 315 w 1994"/>
                  <a:gd name="T23" fmla="*/ 961 h 1867"/>
                  <a:gd name="T24" fmla="*/ 396 w 1994"/>
                  <a:gd name="T25" fmla="*/ 1074 h 1867"/>
                  <a:gd name="T26" fmla="*/ 481 w 1994"/>
                  <a:gd name="T27" fmla="*/ 1181 h 1867"/>
                  <a:gd name="T28" fmla="*/ 574 w 1994"/>
                  <a:gd name="T29" fmla="*/ 1281 h 1867"/>
                  <a:gd name="T30" fmla="*/ 673 w 1994"/>
                  <a:gd name="T31" fmla="*/ 1374 h 1867"/>
                  <a:gd name="T32" fmla="*/ 777 w 1994"/>
                  <a:gd name="T33" fmla="*/ 1460 h 1867"/>
                  <a:gd name="T34" fmla="*/ 886 w 1994"/>
                  <a:gd name="T35" fmla="*/ 1538 h 1867"/>
                  <a:gd name="T36" fmla="*/ 1001 w 1994"/>
                  <a:gd name="T37" fmla="*/ 1608 h 1867"/>
                  <a:gd name="T38" fmla="*/ 1119 w 1994"/>
                  <a:gd name="T39" fmla="*/ 1671 h 1867"/>
                  <a:gd name="T40" fmla="*/ 1242 w 1994"/>
                  <a:gd name="T41" fmla="*/ 1726 h 1867"/>
                  <a:gd name="T42" fmla="*/ 1370 w 1994"/>
                  <a:gd name="T43" fmla="*/ 1772 h 1867"/>
                  <a:gd name="T44" fmla="*/ 1501 w 1994"/>
                  <a:gd name="T45" fmla="*/ 1809 h 1867"/>
                  <a:gd name="T46" fmla="*/ 1633 w 1994"/>
                  <a:gd name="T47" fmla="*/ 1837 h 1867"/>
                  <a:gd name="T48" fmla="*/ 1770 w 1994"/>
                  <a:gd name="T49" fmla="*/ 1856 h 1867"/>
                  <a:gd name="T50" fmla="*/ 1910 w 1994"/>
                  <a:gd name="T51" fmla="*/ 1866 h 1867"/>
                  <a:gd name="T52" fmla="*/ 1980 w 1994"/>
                  <a:gd name="T53" fmla="*/ 1867 h 1867"/>
                  <a:gd name="T54" fmla="*/ 1994 w 1994"/>
                  <a:gd name="T55" fmla="*/ 1867 h 1867"/>
                  <a:gd name="T56" fmla="*/ 1994 w 1994"/>
                  <a:gd name="T57" fmla="*/ 0 h 1867"/>
                  <a:gd name="T58" fmla="*/ 0 w 1994"/>
                  <a:gd name="T59" fmla="*/ 0 h 18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94" h="1867">
                    <a:moveTo>
                      <a:pt x="0" y="0"/>
                    </a:moveTo>
                    <a:lnTo>
                      <a:pt x="3" y="49"/>
                    </a:lnTo>
                    <a:lnTo>
                      <a:pt x="14" y="148"/>
                    </a:lnTo>
                    <a:lnTo>
                      <a:pt x="30" y="247"/>
                    </a:lnTo>
                    <a:lnTo>
                      <a:pt x="50" y="346"/>
                    </a:lnTo>
                    <a:lnTo>
                      <a:pt x="77" y="444"/>
                    </a:lnTo>
                    <a:lnTo>
                      <a:pt x="108" y="541"/>
                    </a:lnTo>
                    <a:lnTo>
                      <a:pt x="145" y="637"/>
                    </a:lnTo>
                    <a:lnTo>
                      <a:pt x="186" y="732"/>
                    </a:lnTo>
                    <a:lnTo>
                      <a:pt x="209" y="779"/>
                    </a:lnTo>
                    <a:lnTo>
                      <a:pt x="243" y="842"/>
                    </a:lnTo>
                    <a:lnTo>
                      <a:pt x="315" y="961"/>
                    </a:lnTo>
                    <a:lnTo>
                      <a:pt x="396" y="1074"/>
                    </a:lnTo>
                    <a:lnTo>
                      <a:pt x="481" y="1181"/>
                    </a:lnTo>
                    <a:lnTo>
                      <a:pt x="574" y="1281"/>
                    </a:lnTo>
                    <a:lnTo>
                      <a:pt x="673" y="1374"/>
                    </a:lnTo>
                    <a:lnTo>
                      <a:pt x="777" y="1460"/>
                    </a:lnTo>
                    <a:lnTo>
                      <a:pt x="886" y="1538"/>
                    </a:lnTo>
                    <a:lnTo>
                      <a:pt x="1001" y="1608"/>
                    </a:lnTo>
                    <a:lnTo>
                      <a:pt x="1119" y="1671"/>
                    </a:lnTo>
                    <a:lnTo>
                      <a:pt x="1242" y="1726"/>
                    </a:lnTo>
                    <a:lnTo>
                      <a:pt x="1370" y="1772"/>
                    </a:lnTo>
                    <a:lnTo>
                      <a:pt x="1501" y="1809"/>
                    </a:lnTo>
                    <a:lnTo>
                      <a:pt x="1633" y="1837"/>
                    </a:lnTo>
                    <a:lnTo>
                      <a:pt x="1770" y="1856"/>
                    </a:lnTo>
                    <a:lnTo>
                      <a:pt x="1910" y="1866"/>
                    </a:lnTo>
                    <a:lnTo>
                      <a:pt x="1980" y="1867"/>
                    </a:lnTo>
                    <a:lnTo>
                      <a:pt x="1994" y="1867"/>
                    </a:lnTo>
                    <a:lnTo>
                      <a:pt x="199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70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28">
                <a:extLst>
                  <a:ext uri="{FF2B5EF4-FFF2-40B4-BE49-F238E27FC236}">
                    <a16:creationId xmlns:a16="http://schemas.microsoft.com/office/drawing/2014/main" id="{686BAAB5-44A2-C047-A545-CAAAD83280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7" y="4239"/>
                <a:ext cx="223" cy="345"/>
              </a:xfrm>
              <a:custGeom>
                <a:avLst/>
                <a:gdLst>
                  <a:gd name="T0" fmla="*/ 558 w 1116"/>
                  <a:gd name="T1" fmla="*/ 1728 h 1728"/>
                  <a:gd name="T2" fmla="*/ 529 w 1116"/>
                  <a:gd name="T3" fmla="*/ 1728 h 1728"/>
                  <a:gd name="T4" fmla="*/ 474 w 1116"/>
                  <a:gd name="T5" fmla="*/ 1722 h 1728"/>
                  <a:gd name="T6" fmla="*/ 419 w 1116"/>
                  <a:gd name="T7" fmla="*/ 1711 h 1728"/>
                  <a:gd name="T8" fmla="*/ 367 w 1116"/>
                  <a:gd name="T9" fmla="*/ 1695 h 1728"/>
                  <a:gd name="T10" fmla="*/ 317 w 1116"/>
                  <a:gd name="T11" fmla="*/ 1674 h 1728"/>
                  <a:gd name="T12" fmla="*/ 270 w 1116"/>
                  <a:gd name="T13" fmla="*/ 1647 h 1728"/>
                  <a:gd name="T14" fmla="*/ 225 w 1116"/>
                  <a:gd name="T15" fmla="*/ 1617 h 1728"/>
                  <a:gd name="T16" fmla="*/ 183 w 1116"/>
                  <a:gd name="T17" fmla="*/ 1583 h 1728"/>
                  <a:gd name="T18" fmla="*/ 145 w 1116"/>
                  <a:gd name="T19" fmla="*/ 1545 h 1728"/>
                  <a:gd name="T20" fmla="*/ 111 w 1116"/>
                  <a:gd name="T21" fmla="*/ 1504 h 1728"/>
                  <a:gd name="T22" fmla="*/ 82 w 1116"/>
                  <a:gd name="T23" fmla="*/ 1459 h 1728"/>
                  <a:gd name="T24" fmla="*/ 55 w 1116"/>
                  <a:gd name="T25" fmla="*/ 1412 h 1728"/>
                  <a:gd name="T26" fmla="*/ 35 w 1116"/>
                  <a:gd name="T27" fmla="*/ 1362 h 1728"/>
                  <a:gd name="T28" fmla="*/ 18 w 1116"/>
                  <a:gd name="T29" fmla="*/ 1310 h 1728"/>
                  <a:gd name="T30" fmla="*/ 6 w 1116"/>
                  <a:gd name="T31" fmla="*/ 1255 h 1728"/>
                  <a:gd name="T32" fmla="*/ 1 w 1116"/>
                  <a:gd name="T33" fmla="*/ 1199 h 1728"/>
                  <a:gd name="T34" fmla="*/ 0 w 1116"/>
                  <a:gd name="T35" fmla="*/ 1171 h 1728"/>
                  <a:gd name="T36" fmla="*/ 0 w 1116"/>
                  <a:gd name="T37" fmla="*/ 0 h 1728"/>
                  <a:gd name="T38" fmla="*/ 1116 w 1116"/>
                  <a:gd name="T39" fmla="*/ 0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16" h="1728">
                    <a:moveTo>
                      <a:pt x="558" y="1728"/>
                    </a:moveTo>
                    <a:lnTo>
                      <a:pt x="529" y="1728"/>
                    </a:lnTo>
                    <a:lnTo>
                      <a:pt x="474" y="1722"/>
                    </a:lnTo>
                    <a:lnTo>
                      <a:pt x="419" y="1711"/>
                    </a:lnTo>
                    <a:lnTo>
                      <a:pt x="367" y="1695"/>
                    </a:lnTo>
                    <a:lnTo>
                      <a:pt x="317" y="1674"/>
                    </a:lnTo>
                    <a:lnTo>
                      <a:pt x="270" y="1647"/>
                    </a:lnTo>
                    <a:lnTo>
                      <a:pt x="225" y="1617"/>
                    </a:lnTo>
                    <a:lnTo>
                      <a:pt x="183" y="1583"/>
                    </a:lnTo>
                    <a:lnTo>
                      <a:pt x="145" y="1545"/>
                    </a:lnTo>
                    <a:lnTo>
                      <a:pt x="111" y="1504"/>
                    </a:lnTo>
                    <a:lnTo>
                      <a:pt x="82" y="1459"/>
                    </a:lnTo>
                    <a:lnTo>
                      <a:pt x="55" y="1412"/>
                    </a:lnTo>
                    <a:lnTo>
                      <a:pt x="35" y="1362"/>
                    </a:lnTo>
                    <a:lnTo>
                      <a:pt x="18" y="1310"/>
                    </a:lnTo>
                    <a:lnTo>
                      <a:pt x="6" y="1255"/>
                    </a:lnTo>
                    <a:lnTo>
                      <a:pt x="1" y="1199"/>
                    </a:lnTo>
                    <a:lnTo>
                      <a:pt x="0" y="1171"/>
                    </a:lnTo>
                    <a:lnTo>
                      <a:pt x="0" y="0"/>
                    </a:lnTo>
                    <a:lnTo>
                      <a:pt x="111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Rectangle 29">
                <a:extLst>
                  <a:ext uri="{FF2B5EF4-FFF2-40B4-BE49-F238E27FC236}">
                    <a16:creationId xmlns:a16="http://schemas.microsoft.com/office/drawing/2014/main" id="{A2FDCFD6-4A32-FA4B-A3E4-975AC3C2E6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1" y="4270"/>
                <a:ext cx="55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Rectangle 30">
                <a:extLst>
                  <a:ext uri="{FF2B5EF4-FFF2-40B4-BE49-F238E27FC236}">
                    <a16:creationId xmlns:a16="http://schemas.microsoft.com/office/drawing/2014/main" id="{43B42CD6-E038-F047-998D-D840D67E15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5" y="4270"/>
                <a:ext cx="56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Rectangle 31">
                <a:extLst>
                  <a:ext uri="{FF2B5EF4-FFF2-40B4-BE49-F238E27FC236}">
                    <a16:creationId xmlns:a16="http://schemas.microsoft.com/office/drawing/2014/main" id="{B0EA2F21-8084-0F4C-B1FF-FC9D499610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3" y="4270"/>
                <a:ext cx="56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Rectangle 32">
                <a:extLst>
                  <a:ext uri="{FF2B5EF4-FFF2-40B4-BE49-F238E27FC236}">
                    <a16:creationId xmlns:a16="http://schemas.microsoft.com/office/drawing/2014/main" id="{EC50582D-8FF2-6E49-97E4-3A4DF52A55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4" y="4030"/>
                <a:ext cx="505" cy="55"/>
              </a:xfrm>
              <a:prstGeom prst="rect">
                <a:avLst/>
              </a:pr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33">
                <a:extLst>
                  <a:ext uri="{FF2B5EF4-FFF2-40B4-BE49-F238E27FC236}">
                    <a16:creationId xmlns:a16="http://schemas.microsoft.com/office/drawing/2014/main" id="{A4D319BB-4332-7B46-82D0-909CBAAC51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49" y="2828"/>
                <a:ext cx="1784" cy="1784"/>
              </a:xfrm>
              <a:custGeom>
                <a:avLst/>
                <a:gdLst>
                  <a:gd name="T0" fmla="*/ 7890 w 8922"/>
                  <a:gd name="T1" fmla="*/ 8635 h 8922"/>
                  <a:gd name="T2" fmla="*/ 6371 w 8922"/>
                  <a:gd name="T3" fmla="*/ 5925 h 8922"/>
                  <a:gd name="T4" fmla="*/ 8637 w 8922"/>
                  <a:gd name="T5" fmla="*/ 8222 h 8922"/>
                  <a:gd name="T6" fmla="*/ 6469 w 8922"/>
                  <a:gd name="T7" fmla="*/ 5075 h 8922"/>
                  <a:gd name="T8" fmla="*/ 6218 w 8922"/>
                  <a:gd name="T9" fmla="*/ 5186 h 8922"/>
                  <a:gd name="T10" fmla="*/ 2975 w 8922"/>
                  <a:gd name="T11" fmla="*/ 1894 h 8922"/>
                  <a:gd name="T12" fmla="*/ 3304 w 8922"/>
                  <a:gd name="T13" fmla="*/ 1266 h 8922"/>
                  <a:gd name="T14" fmla="*/ 3801 w 8922"/>
                  <a:gd name="T15" fmla="*/ 764 h 8922"/>
                  <a:gd name="T16" fmla="*/ 4323 w 8922"/>
                  <a:gd name="T17" fmla="*/ 466 h 8922"/>
                  <a:gd name="T18" fmla="*/ 5017 w 8922"/>
                  <a:gd name="T19" fmla="*/ 293 h 8922"/>
                  <a:gd name="T20" fmla="*/ 5712 w 8922"/>
                  <a:gd name="T21" fmla="*/ 325 h 8922"/>
                  <a:gd name="T22" fmla="*/ 6364 w 8922"/>
                  <a:gd name="T23" fmla="*/ 552 h 8922"/>
                  <a:gd name="T24" fmla="*/ 6928 w 8922"/>
                  <a:gd name="T25" fmla="*/ 960 h 8922"/>
                  <a:gd name="T26" fmla="*/ 7360 w 8922"/>
                  <a:gd name="T27" fmla="*/ 1534 h 8922"/>
                  <a:gd name="T28" fmla="*/ 7581 w 8922"/>
                  <a:gd name="T29" fmla="*/ 2101 h 8922"/>
                  <a:gd name="T30" fmla="*/ 7649 w 8922"/>
                  <a:gd name="T31" fmla="*/ 2802 h 8922"/>
                  <a:gd name="T32" fmla="*/ 7517 w 8922"/>
                  <a:gd name="T33" fmla="*/ 3480 h 8922"/>
                  <a:gd name="T34" fmla="*/ 7199 w 8922"/>
                  <a:gd name="T35" fmla="*/ 4094 h 8922"/>
                  <a:gd name="T36" fmla="*/ 6705 w 8922"/>
                  <a:gd name="T37" fmla="*/ 4598 h 8922"/>
                  <a:gd name="T38" fmla="*/ 6075 w 8922"/>
                  <a:gd name="T39" fmla="*/ 4943 h 8922"/>
                  <a:gd name="T40" fmla="*/ 5008 w 8922"/>
                  <a:gd name="T41" fmla="*/ 5083 h 8922"/>
                  <a:gd name="T42" fmla="*/ 4039 w 8922"/>
                  <a:gd name="T43" fmla="*/ 4763 h 8922"/>
                  <a:gd name="T44" fmla="*/ 3288 w 8922"/>
                  <a:gd name="T45" fmla="*/ 4082 h 8922"/>
                  <a:gd name="T46" fmla="*/ 2877 w 8922"/>
                  <a:gd name="T47" fmla="*/ 3143 h 8922"/>
                  <a:gd name="T48" fmla="*/ 2927 w 8922"/>
                  <a:gd name="T49" fmla="*/ 2047 h 8922"/>
                  <a:gd name="T50" fmla="*/ 5382 w 8922"/>
                  <a:gd name="T51" fmla="*/ 8493 h 8922"/>
                  <a:gd name="T52" fmla="*/ 1255 w 8922"/>
                  <a:gd name="T53" fmla="*/ 8643 h 8922"/>
                  <a:gd name="T54" fmla="*/ 1394 w 8922"/>
                  <a:gd name="T55" fmla="*/ 8225 h 8922"/>
                  <a:gd name="T56" fmla="*/ 2586 w 8922"/>
                  <a:gd name="T57" fmla="*/ 3030 h 8922"/>
                  <a:gd name="T58" fmla="*/ 2161 w 8922"/>
                  <a:gd name="T59" fmla="*/ 3596 h 8922"/>
                  <a:gd name="T60" fmla="*/ 3108 w 8922"/>
                  <a:gd name="T61" fmla="*/ 4319 h 8922"/>
                  <a:gd name="T62" fmla="*/ 2175 w 8922"/>
                  <a:gd name="T63" fmla="*/ 4796 h 8922"/>
                  <a:gd name="T64" fmla="*/ 4667 w 8922"/>
                  <a:gd name="T65" fmla="*/ 5301 h 8922"/>
                  <a:gd name="T66" fmla="*/ 5479 w 8922"/>
                  <a:gd name="T67" fmla="*/ 8225 h 8922"/>
                  <a:gd name="T68" fmla="*/ 960 w 8922"/>
                  <a:gd name="T69" fmla="*/ 8550 h 8922"/>
                  <a:gd name="T70" fmla="*/ 570 w 8922"/>
                  <a:gd name="T71" fmla="*/ 8624 h 8922"/>
                  <a:gd name="T72" fmla="*/ 280 w 8922"/>
                  <a:gd name="T73" fmla="*/ 8267 h 8922"/>
                  <a:gd name="T74" fmla="*/ 7361 w 8922"/>
                  <a:gd name="T75" fmla="*/ 5117 h 8922"/>
                  <a:gd name="T76" fmla="*/ 7348 w 8922"/>
                  <a:gd name="T77" fmla="*/ 4367 h 8922"/>
                  <a:gd name="T78" fmla="*/ 7907 w 8922"/>
                  <a:gd name="T79" fmla="*/ 3150 h 8922"/>
                  <a:gd name="T80" fmla="*/ 7905 w 8922"/>
                  <a:gd name="T81" fmla="*/ 2182 h 8922"/>
                  <a:gd name="T82" fmla="*/ 7681 w 8922"/>
                  <a:gd name="T83" fmla="*/ 1504 h 8922"/>
                  <a:gd name="T84" fmla="*/ 7314 w 8922"/>
                  <a:gd name="T85" fmla="*/ 945 h 8922"/>
                  <a:gd name="T86" fmla="*/ 6723 w 8922"/>
                  <a:gd name="T87" fmla="*/ 431 h 8922"/>
                  <a:gd name="T88" fmla="*/ 6021 w 8922"/>
                  <a:gd name="T89" fmla="*/ 110 h 8922"/>
                  <a:gd name="T90" fmla="*/ 5254 w 8922"/>
                  <a:gd name="T91" fmla="*/ 0 h 8922"/>
                  <a:gd name="T92" fmla="*/ 4472 w 8922"/>
                  <a:gd name="T93" fmla="*/ 115 h 8922"/>
                  <a:gd name="T94" fmla="*/ 3820 w 8922"/>
                  <a:gd name="T95" fmla="*/ 411 h 8922"/>
                  <a:gd name="T96" fmla="*/ 3118 w 8922"/>
                  <a:gd name="T97" fmla="*/ 1044 h 8922"/>
                  <a:gd name="T98" fmla="*/ 2681 w 8922"/>
                  <a:gd name="T99" fmla="*/ 1894 h 8922"/>
                  <a:gd name="T100" fmla="*/ 0 w 8922"/>
                  <a:gd name="T101" fmla="*/ 6915 h 8922"/>
                  <a:gd name="T102" fmla="*/ 68 w 8922"/>
                  <a:gd name="T103" fmla="*/ 8529 h 8922"/>
                  <a:gd name="T104" fmla="*/ 334 w 8922"/>
                  <a:gd name="T105" fmla="*/ 8822 h 8922"/>
                  <a:gd name="T106" fmla="*/ 697 w 8922"/>
                  <a:gd name="T107" fmla="*/ 8922 h 8922"/>
                  <a:gd name="T108" fmla="*/ 5365 w 8922"/>
                  <a:gd name="T109" fmla="*/ 8854 h 8922"/>
                  <a:gd name="T110" fmla="*/ 5659 w 8922"/>
                  <a:gd name="T111" fmla="*/ 8589 h 8922"/>
                  <a:gd name="T112" fmla="*/ 5758 w 8922"/>
                  <a:gd name="T113" fmla="*/ 8225 h 8922"/>
                  <a:gd name="T114" fmla="*/ 5981 w 8922"/>
                  <a:gd name="T115" fmla="*/ 5827 h 8922"/>
                  <a:gd name="T116" fmla="*/ 7700 w 8922"/>
                  <a:gd name="T117" fmla="*/ 8868 h 8922"/>
                  <a:gd name="T118" fmla="*/ 8001 w 8922"/>
                  <a:gd name="T119" fmla="*/ 8915 h 8922"/>
                  <a:gd name="T120" fmla="*/ 8710 w 8922"/>
                  <a:gd name="T121" fmla="*/ 8576 h 8922"/>
                  <a:gd name="T122" fmla="*/ 8915 w 8922"/>
                  <a:gd name="T123" fmla="*/ 8090 h 8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922" h="8922">
                    <a:moveTo>
                      <a:pt x="8532" y="8364"/>
                    </a:moveTo>
                    <a:lnTo>
                      <a:pt x="8030" y="8615"/>
                    </a:lnTo>
                    <a:lnTo>
                      <a:pt x="8011" y="8624"/>
                    </a:lnTo>
                    <a:lnTo>
                      <a:pt x="7972" y="8637"/>
                    </a:lnTo>
                    <a:lnTo>
                      <a:pt x="7931" y="8640"/>
                    </a:lnTo>
                    <a:lnTo>
                      <a:pt x="7890" y="8635"/>
                    </a:lnTo>
                    <a:lnTo>
                      <a:pt x="7850" y="8622"/>
                    </a:lnTo>
                    <a:lnTo>
                      <a:pt x="7815" y="8601"/>
                    </a:lnTo>
                    <a:lnTo>
                      <a:pt x="7784" y="8573"/>
                    </a:lnTo>
                    <a:lnTo>
                      <a:pt x="7760" y="8537"/>
                    </a:lnTo>
                    <a:lnTo>
                      <a:pt x="7751" y="8517"/>
                    </a:lnTo>
                    <a:lnTo>
                      <a:pt x="6371" y="5925"/>
                    </a:lnTo>
                    <a:lnTo>
                      <a:pt x="7249" y="5478"/>
                    </a:lnTo>
                    <a:lnTo>
                      <a:pt x="8616" y="8086"/>
                    </a:lnTo>
                    <a:lnTo>
                      <a:pt x="8625" y="8103"/>
                    </a:lnTo>
                    <a:lnTo>
                      <a:pt x="8638" y="8142"/>
                    </a:lnTo>
                    <a:lnTo>
                      <a:pt x="8641" y="8182"/>
                    </a:lnTo>
                    <a:lnTo>
                      <a:pt x="8637" y="8222"/>
                    </a:lnTo>
                    <a:lnTo>
                      <a:pt x="8625" y="8259"/>
                    </a:lnTo>
                    <a:lnTo>
                      <a:pt x="8606" y="8295"/>
                    </a:lnTo>
                    <a:lnTo>
                      <a:pt x="8581" y="8326"/>
                    </a:lnTo>
                    <a:lnTo>
                      <a:pt x="8550" y="8353"/>
                    </a:lnTo>
                    <a:lnTo>
                      <a:pt x="8532" y="8364"/>
                    </a:lnTo>
                    <a:close/>
                    <a:moveTo>
                      <a:pt x="6469" y="5075"/>
                    </a:moveTo>
                    <a:lnTo>
                      <a:pt x="6530" y="5043"/>
                    </a:lnTo>
                    <a:lnTo>
                      <a:pt x="6640" y="4981"/>
                    </a:lnTo>
                    <a:lnTo>
                      <a:pt x="6692" y="4949"/>
                    </a:lnTo>
                    <a:lnTo>
                      <a:pt x="6901" y="5353"/>
                    </a:lnTo>
                    <a:lnTo>
                      <a:pt x="6427" y="5590"/>
                    </a:lnTo>
                    <a:lnTo>
                      <a:pt x="6218" y="5186"/>
                    </a:lnTo>
                    <a:lnTo>
                      <a:pt x="6254" y="5175"/>
                    </a:lnTo>
                    <a:lnTo>
                      <a:pt x="6322" y="5149"/>
                    </a:lnTo>
                    <a:lnTo>
                      <a:pt x="6415" y="5106"/>
                    </a:lnTo>
                    <a:lnTo>
                      <a:pt x="6469" y="5075"/>
                    </a:lnTo>
                    <a:close/>
                    <a:moveTo>
                      <a:pt x="2956" y="1952"/>
                    </a:moveTo>
                    <a:lnTo>
                      <a:pt x="2975" y="1894"/>
                    </a:lnTo>
                    <a:lnTo>
                      <a:pt x="3017" y="1783"/>
                    </a:lnTo>
                    <a:lnTo>
                      <a:pt x="3064" y="1673"/>
                    </a:lnTo>
                    <a:lnTo>
                      <a:pt x="3117" y="1566"/>
                    </a:lnTo>
                    <a:lnTo>
                      <a:pt x="3174" y="1463"/>
                    </a:lnTo>
                    <a:lnTo>
                      <a:pt x="3237" y="1362"/>
                    </a:lnTo>
                    <a:lnTo>
                      <a:pt x="3304" y="1266"/>
                    </a:lnTo>
                    <a:lnTo>
                      <a:pt x="3376" y="1173"/>
                    </a:lnTo>
                    <a:lnTo>
                      <a:pt x="3453" y="1083"/>
                    </a:lnTo>
                    <a:lnTo>
                      <a:pt x="3533" y="997"/>
                    </a:lnTo>
                    <a:lnTo>
                      <a:pt x="3618" y="916"/>
                    </a:lnTo>
                    <a:lnTo>
                      <a:pt x="3708" y="838"/>
                    </a:lnTo>
                    <a:lnTo>
                      <a:pt x="3801" y="764"/>
                    </a:lnTo>
                    <a:lnTo>
                      <a:pt x="3897" y="696"/>
                    </a:lnTo>
                    <a:lnTo>
                      <a:pt x="3997" y="631"/>
                    </a:lnTo>
                    <a:lnTo>
                      <a:pt x="4101" y="572"/>
                    </a:lnTo>
                    <a:lnTo>
                      <a:pt x="4154" y="544"/>
                    </a:lnTo>
                    <a:lnTo>
                      <a:pt x="4211" y="516"/>
                    </a:lnTo>
                    <a:lnTo>
                      <a:pt x="4323" y="466"/>
                    </a:lnTo>
                    <a:lnTo>
                      <a:pt x="4436" y="422"/>
                    </a:lnTo>
                    <a:lnTo>
                      <a:pt x="4551" y="385"/>
                    </a:lnTo>
                    <a:lnTo>
                      <a:pt x="4667" y="352"/>
                    </a:lnTo>
                    <a:lnTo>
                      <a:pt x="4784" y="326"/>
                    </a:lnTo>
                    <a:lnTo>
                      <a:pt x="4900" y="306"/>
                    </a:lnTo>
                    <a:lnTo>
                      <a:pt x="5017" y="293"/>
                    </a:lnTo>
                    <a:lnTo>
                      <a:pt x="5134" y="284"/>
                    </a:lnTo>
                    <a:lnTo>
                      <a:pt x="5251" y="281"/>
                    </a:lnTo>
                    <a:lnTo>
                      <a:pt x="5367" y="284"/>
                    </a:lnTo>
                    <a:lnTo>
                      <a:pt x="5483" y="293"/>
                    </a:lnTo>
                    <a:lnTo>
                      <a:pt x="5598" y="306"/>
                    </a:lnTo>
                    <a:lnTo>
                      <a:pt x="5712" y="325"/>
                    </a:lnTo>
                    <a:lnTo>
                      <a:pt x="5825" y="350"/>
                    </a:lnTo>
                    <a:lnTo>
                      <a:pt x="5936" y="381"/>
                    </a:lnTo>
                    <a:lnTo>
                      <a:pt x="6046" y="415"/>
                    </a:lnTo>
                    <a:lnTo>
                      <a:pt x="6154" y="456"/>
                    </a:lnTo>
                    <a:lnTo>
                      <a:pt x="6260" y="502"/>
                    </a:lnTo>
                    <a:lnTo>
                      <a:pt x="6364" y="552"/>
                    </a:lnTo>
                    <a:lnTo>
                      <a:pt x="6465" y="608"/>
                    </a:lnTo>
                    <a:lnTo>
                      <a:pt x="6563" y="669"/>
                    </a:lnTo>
                    <a:lnTo>
                      <a:pt x="6659" y="734"/>
                    </a:lnTo>
                    <a:lnTo>
                      <a:pt x="6752" y="805"/>
                    </a:lnTo>
                    <a:lnTo>
                      <a:pt x="6841" y="879"/>
                    </a:lnTo>
                    <a:lnTo>
                      <a:pt x="6928" y="960"/>
                    </a:lnTo>
                    <a:lnTo>
                      <a:pt x="7011" y="1044"/>
                    </a:lnTo>
                    <a:lnTo>
                      <a:pt x="7089" y="1133"/>
                    </a:lnTo>
                    <a:lnTo>
                      <a:pt x="7163" y="1226"/>
                    </a:lnTo>
                    <a:lnTo>
                      <a:pt x="7233" y="1325"/>
                    </a:lnTo>
                    <a:lnTo>
                      <a:pt x="7299" y="1427"/>
                    </a:lnTo>
                    <a:lnTo>
                      <a:pt x="7360" y="1534"/>
                    </a:lnTo>
                    <a:lnTo>
                      <a:pt x="7389" y="1589"/>
                    </a:lnTo>
                    <a:lnTo>
                      <a:pt x="7416" y="1645"/>
                    </a:lnTo>
                    <a:lnTo>
                      <a:pt x="7467" y="1757"/>
                    </a:lnTo>
                    <a:lnTo>
                      <a:pt x="7511" y="1871"/>
                    </a:lnTo>
                    <a:lnTo>
                      <a:pt x="7548" y="1986"/>
                    </a:lnTo>
                    <a:lnTo>
                      <a:pt x="7581" y="2101"/>
                    </a:lnTo>
                    <a:lnTo>
                      <a:pt x="7606" y="2218"/>
                    </a:lnTo>
                    <a:lnTo>
                      <a:pt x="7627" y="2335"/>
                    </a:lnTo>
                    <a:lnTo>
                      <a:pt x="7640" y="2452"/>
                    </a:lnTo>
                    <a:lnTo>
                      <a:pt x="7649" y="2569"/>
                    </a:lnTo>
                    <a:lnTo>
                      <a:pt x="7652" y="2686"/>
                    </a:lnTo>
                    <a:lnTo>
                      <a:pt x="7649" y="2802"/>
                    </a:lnTo>
                    <a:lnTo>
                      <a:pt x="7640" y="2918"/>
                    </a:lnTo>
                    <a:lnTo>
                      <a:pt x="7627" y="3033"/>
                    </a:lnTo>
                    <a:lnTo>
                      <a:pt x="7607" y="3147"/>
                    </a:lnTo>
                    <a:lnTo>
                      <a:pt x="7583" y="3260"/>
                    </a:lnTo>
                    <a:lnTo>
                      <a:pt x="7552" y="3371"/>
                    </a:lnTo>
                    <a:lnTo>
                      <a:pt x="7517" y="3480"/>
                    </a:lnTo>
                    <a:lnTo>
                      <a:pt x="7477" y="3588"/>
                    </a:lnTo>
                    <a:lnTo>
                      <a:pt x="7431" y="3695"/>
                    </a:lnTo>
                    <a:lnTo>
                      <a:pt x="7381" y="3798"/>
                    </a:lnTo>
                    <a:lnTo>
                      <a:pt x="7324" y="3900"/>
                    </a:lnTo>
                    <a:lnTo>
                      <a:pt x="7264" y="3998"/>
                    </a:lnTo>
                    <a:lnTo>
                      <a:pt x="7199" y="4094"/>
                    </a:lnTo>
                    <a:lnTo>
                      <a:pt x="7128" y="4187"/>
                    </a:lnTo>
                    <a:lnTo>
                      <a:pt x="7053" y="4276"/>
                    </a:lnTo>
                    <a:lnTo>
                      <a:pt x="6973" y="4363"/>
                    </a:lnTo>
                    <a:lnTo>
                      <a:pt x="6888" y="4444"/>
                    </a:lnTo>
                    <a:lnTo>
                      <a:pt x="6800" y="4524"/>
                    </a:lnTo>
                    <a:lnTo>
                      <a:pt x="6705" y="4598"/>
                    </a:lnTo>
                    <a:lnTo>
                      <a:pt x="6608" y="4668"/>
                    </a:lnTo>
                    <a:lnTo>
                      <a:pt x="6506" y="4734"/>
                    </a:lnTo>
                    <a:lnTo>
                      <a:pt x="6398" y="4795"/>
                    </a:lnTo>
                    <a:lnTo>
                      <a:pt x="6344" y="4824"/>
                    </a:lnTo>
                    <a:lnTo>
                      <a:pt x="6255" y="4868"/>
                    </a:lnTo>
                    <a:lnTo>
                      <a:pt x="6075" y="4943"/>
                    </a:lnTo>
                    <a:lnTo>
                      <a:pt x="5896" y="5003"/>
                    </a:lnTo>
                    <a:lnTo>
                      <a:pt x="5716" y="5048"/>
                    </a:lnTo>
                    <a:lnTo>
                      <a:pt x="5537" y="5077"/>
                    </a:lnTo>
                    <a:lnTo>
                      <a:pt x="5359" y="5093"/>
                    </a:lnTo>
                    <a:lnTo>
                      <a:pt x="5182" y="5095"/>
                    </a:lnTo>
                    <a:lnTo>
                      <a:pt x="5008" y="5083"/>
                    </a:lnTo>
                    <a:lnTo>
                      <a:pt x="4836" y="5059"/>
                    </a:lnTo>
                    <a:lnTo>
                      <a:pt x="4668" y="5022"/>
                    </a:lnTo>
                    <a:lnTo>
                      <a:pt x="4503" y="4974"/>
                    </a:lnTo>
                    <a:lnTo>
                      <a:pt x="4343" y="4915"/>
                    </a:lnTo>
                    <a:lnTo>
                      <a:pt x="4189" y="4844"/>
                    </a:lnTo>
                    <a:lnTo>
                      <a:pt x="4039" y="4763"/>
                    </a:lnTo>
                    <a:lnTo>
                      <a:pt x="3895" y="4671"/>
                    </a:lnTo>
                    <a:lnTo>
                      <a:pt x="3758" y="4571"/>
                    </a:lnTo>
                    <a:lnTo>
                      <a:pt x="3628" y="4461"/>
                    </a:lnTo>
                    <a:lnTo>
                      <a:pt x="3507" y="4343"/>
                    </a:lnTo>
                    <a:lnTo>
                      <a:pt x="3393" y="4216"/>
                    </a:lnTo>
                    <a:lnTo>
                      <a:pt x="3288" y="4082"/>
                    </a:lnTo>
                    <a:lnTo>
                      <a:pt x="3192" y="3940"/>
                    </a:lnTo>
                    <a:lnTo>
                      <a:pt x="3108" y="3793"/>
                    </a:lnTo>
                    <a:lnTo>
                      <a:pt x="3032" y="3638"/>
                    </a:lnTo>
                    <a:lnTo>
                      <a:pt x="2968" y="3478"/>
                    </a:lnTo>
                    <a:lnTo>
                      <a:pt x="2917" y="3313"/>
                    </a:lnTo>
                    <a:lnTo>
                      <a:pt x="2877" y="3143"/>
                    </a:lnTo>
                    <a:lnTo>
                      <a:pt x="2850" y="2968"/>
                    </a:lnTo>
                    <a:lnTo>
                      <a:pt x="2837" y="2790"/>
                    </a:lnTo>
                    <a:lnTo>
                      <a:pt x="2837" y="2608"/>
                    </a:lnTo>
                    <a:lnTo>
                      <a:pt x="2851" y="2423"/>
                    </a:lnTo>
                    <a:lnTo>
                      <a:pt x="2881" y="2236"/>
                    </a:lnTo>
                    <a:lnTo>
                      <a:pt x="2927" y="2047"/>
                    </a:lnTo>
                    <a:lnTo>
                      <a:pt x="2956" y="1952"/>
                    </a:lnTo>
                    <a:close/>
                    <a:moveTo>
                      <a:pt x="5479" y="8225"/>
                    </a:moveTo>
                    <a:lnTo>
                      <a:pt x="5478" y="8269"/>
                    </a:lnTo>
                    <a:lnTo>
                      <a:pt x="5460" y="8351"/>
                    </a:lnTo>
                    <a:lnTo>
                      <a:pt x="5428" y="8427"/>
                    </a:lnTo>
                    <a:lnTo>
                      <a:pt x="5382" y="8493"/>
                    </a:lnTo>
                    <a:lnTo>
                      <a:pt x="5324" y="8550"/>
                    </a:lnTo>
                    <a:lnTo>
                      <a:pt x="5257" y="8594"/>
                    </a:lnTo>
                    <a:lnTo>
                      <a:pt x="5182" y="8625"/>
                    </a:lnTo>
                    <a:lnTo>
                      <a:pt x="5103" y="8641"/>
                    </a:lnTo>
                    <a:lnTo>
                      <a:pt x="5061" y="8643"/>
                    </a:lnTo>
                    <a:lnTo>
                      <a:pt x="1255" y="8643"/>
                    </a:lnTo>
                    <a:lnTo>
                      <a:pt x="1285" y="8600"/>
                    </a:lnTo>
                    <a:lnTo>
                      <a:pt x="1336" y="8502"/>
                    </a:lnTo>
                    <a:lnTo>
                      <a:pt x="1373" y="8395"/>
                    </a:lnTo>
                    <a:lnTo>
                      <a:pt x="1389" y="8310"/>
                    </a:lnTo>
                    <a:lnTo>
                      <a:pt x="1394" y="8253"/>
                    </a:lnTo>
                    <a:lnTo>
                      <a:pt x="1394" y="8225"/>
                    </a:lnTo>
                    <a:lnTo>
                      <a:pt x="1394" y="2579"/>
                    </a:lnTo>
                    <a:lnTo>
                      <a:pt x="2565" y="2579"/>
                    </a:lnTo>
                    <a:lnTo>
                      <a:pt x="2563" y="2644"/>
                    </a:lnTo>
                    <a:lnTo>
                      <a:pt x="2565" y="2774"/>
                    </a:lnTo>
                    <a:lnTo>
                      <a:pt x="2572" y="2902"/>
                    </a:lnTo>
                    <a:lnTo>
                      <a:pt x="2586" y="3030"/>
                    </a:lnTo>
                    <a:lnTo>
                      <a:pt x="2606" y="3156"/>
                    </a:lnTo>
                    <a:lnTo>
                      <a:pt x="2631" y="3283"/>
                    </a:lnTo>
                    <a:lnTo>
                      <a:pt x="2661" y="3408"/>
                    </a:lnTo>
                    <a:lnTo>
                      <a:pt x="2698" y="3534"/>
                    </a:lnTo>
                    <a:lnTo>
                      <a:pt x="2719" y="3596"/>
                    </a:lnTo>
                    <a:lnTo>
                      <a:pt x="2161" y="3596"/>
                    </a:lnTo>
                    <a:lnTo>
                      <a:pt x="2161" y="3876"/>
                    </a:lnTo>
                    <a:lnTo>
                      <a:pt x="2830" y="3876"/>
                    </a:lnTo>
                    <a:lnTo>
                      <a:pt x="2865" y="3942"/>
                    </a:lnTo>
                    <a:lnTo>
                      <a:pt x="2939" y="4073"/>
                    </a:lnTo>
                    <a:lnTo>
                      <a:pt x="3020" y="4199"/>
                    </a:lnTo>
                    <a:lnTo>
                      <a:pt x="3108" y="4319"/>
                    </a:lnTo>
                    <a:lnTo>
                      <a:pt x="3202" y="4434"/>
                    </a:lnTo>
                    <a:lnTo>
                      <a:pt x="3302" y="4544"/>
                    </a:lnTo>
                    <a:lnTo>
                      <a:pt x="3410" y="4648"/>
                    </a:lnTo>
                    <a:lnTo>
                      <a:pt x="3524" y="4748"/>
                    </a:lnTo>
                    <a:lnTo>
                      <a:pt x="3583" y="4796"/>
                    </a:lnTo>
                    <a:lnTo>
                      <a:pt x="2175" y="4796"/>
                    </a:lnTo>
                    <a:lnTo>
                      <a:pt x="2175" y="5075"/>
                    </a:lnTo>
                    <a:lnTo>
                      <a:pt x="4043" y="5075"/>
                    </a:lnTo>
                    <a:lnTo>
                      <a:pt x="4132" y="5118"/>
                    </a:lnTo>
                    <a:lnTo>
                      <a:pt x="4310" y="5192"/>
                    </a:lnTo>
                    <a:lnTo>
                      <a:pt x="4488" y="5252"/>
                    </a:lnTo>
                    <a:lnTo>
                      <a:pt x="4667" y="5301"/>
                    </a:lnTo>
                    <a:lnTo>
                      <a:pt x="4845" y="5334"/>
                    </a:lnTo>
                    <a:lnTo>
                      <a:pt x="5025" y="5355"/>
                    </a:lnTo>
                    <a:lnTo>
                      <a:pt x="5206" y="5363"/>
                    </a:lnTo>
                    <a:lnTo>
                      <a:pt x="5388" y="5360"/>
                    </a:lnTo>
                    <a:lnTo>
                      <a:pt x="5479" y="5353"/>
                    </a:lnTo>
                    <a:lnTo>
                      <a:pt x="5479" y="8225"/>
                    </a:lnTo>
                    <a:close/>
                    <a:moveTo>
                      <a:pt x="1116" y="8225"/>
                    </a:moveTo>
                    <a:lnTo>
                      <a:pt x="1114" y="8269"/>
                    </a:lnTo>
                    <a:lnTo>
                      <a:pt x="1097" y="8351"/>
                    </a:lnTo>
                    <a:lnTo>
                      <a:pt x="1063" y="8427"/>
                    </a:lnTo>
                    <a:lnTo>
                      <a:pt x="1017" y="8493"/>
                    </a:lnTo>
                    <a:lnTo>
                      <a:pt x="960" y="8550"/>
                    </a:lnTo>
                    <a:lnTo>
                      <a:pt x="893" y="8594"/>
                    </a:lnTo>
                    <a:lnTo>
                      <a:pt x="819" y="8625"/>
                    </a:lnTo>
                    <a:lnTo>
                      <a:pt x="738" y="8641"/>
                    </a:lnTo>
                    <a:lnTo>
                      <a:pt x="697" y="8643"/>
                    </a:lnTo>
                    <a:lnTo>
                      <a:pt x="653" y="8641"/>
                    </a:lnTo>
                    <a:lnTo>
                      <a:pt x="570" y="8624"/>
                    </a:lnTo>
                    <a:lnTo>
                      <a:pt x="495" y="8592"/>
                    </a:lnTo>
                    <a:lnTo>
                      <a:pt x="428" y="8546"/>
                    </a:lnTo>
                    <a:lnTo>
                      <a:pt x="372" y="8488"/>
                    </a:lnTo>
                    <a:lnTo>
                      <a:pt x="327" y="8420"/>
                    </a:lnTo>
                    <a:lnTo>
                      <a:pt x="297" y="8346"/>
                    </a:lnTo>
                    <a:lnTo>
                      <a:pt x="280" y="8267"/>
                    </a:lnTo>
                    <a:lnTo>
                      <a:pt x="279" y="8225"/>
                    </a:lnTo>
                    <a:lnTo>
                      <a:pt x="279" y="7193"/>
                    </a:lnTo>
                    <a:lnTo>
                      <a:pt x="1116" y="7193"/>
                    </a:lnTo>
                    <a:lnTo>
                      <a:pt x="1116" y="8225"/>
                    </a:lnTo>
                    <a:close/>
                    <a:moveTo>
                      <a:pt x="8867" y="7946"/>
                    </a:moveTo>
                    <a:lnTo>
                      <a:pt x="7361" y="5117"/>
                    </a:lnTo>
                    <a:lnTo>
                      <a:pt x="7165" y="5214"/>
                    </a:lnTo>
                    <a:lnTo>
                      <a:pt x="6943" y="4767"/>
                    </a:lnTo>
                    <a:lnTo>
                      <a:pt x="6988" y="4732"/>
                    </a:lnTo>
                    <a:lnTo>
                      <a:pt x="7075" y="4656"/>
                    </a:lnTo>
                    <a:lnTo>
                      <a:pt x="7198" y="4537"/>
                    </a:lnTo>
                    <a:lnTo>
                      <a:pt x="7348" y="4367"/>
                    </a:lnTo>
                    <a:lnTo>
                      <a:pt x="7483" y="4185"/>
                    </a:lnTo>
                    <a:lnTo>
                      <a:pt x="7603" y="3994"/>
                    </a:lnTo>
                    <a:lnTo>
                      <a:pt x="7704" y="3793"/>
                    </a:lnTo>
                    <a:lnTo>
                      <a:pt x="7790" y="3585"/>
                    </a:lnTo>
                    <a:lnTo>
                      <a:pt x="7858" y="3370"/>
                    </a:lnTo>
                    <a:lnTo>
                      <a:pt x="7907" y="3150"/>
                    </a:lnTo>
                    <a:lnTo>
                      <a:pt x="7938" y="2925"/>
                    </a:lnTo>
                    <a:lnTo>
                      <a:pt x="7951" y="2698"/>
                    </a:lnTo>
                    <a:lnTo>
                      <a:pt x="7946" y="2527"/>
                    </a:lnTo>
                    <a:lnTo>
                      <a:pt x="7937" y="2412"/>
                    </a:lnTo>
                    <a:lnTo>
                      <a:pt x="7924" y="2297"/>
                    </a:lnTo>
                    <a:lnTo>
                      <a:pt x="7905" y="2182"/>
                    </a:lnTo>
                    <a:lnTo>
                      <a:pt x="7881" y="2068"/>
                    </a:lnTo>
                    <a:lnTo>
                      <a:pt x="7851" y="1954"/>
                    </a:lnTo>
                    <a:lnTo>
                      <a:pt x="7817" y="1840"/>
                    </a:lnTo>
                    <a:lnTo>
                      <a:pt x="7777" y="1728"/>
                    </a:lnTo>
                    <a:lnTo>
                      <a:pt x="7732" y="1616"/>
                    </a:lnTo>
                    <a:lnTo>
                      <a:pt x="7681" y="1504"/>
                    </a:lnTo>
                    <a:lnTo>
                      <a:pt x="7654" y="1450"/>
                    </a:lnTo>
                    <a:lnTo>
                      <a:pt x="7621" y="1388"/>
                    </a:lnTo>
                    <a:lnTo>
                      <a:pt x="7552" y="1270"/>
                    </a:lnTo>
                    <a:lnTo>
                      <a:pt x="7477" y="1157"/>
                    </a:lnTo>
                    <a:lnTo>
                      <a:pt x="7398" y="1049"/>
                    </a:lnTo>
                    <a:lnTo>
                      <a:pt x="7314" y="945"/>
                    </a:lnTo>
                    <a:lnTo>
                      <a:pt x="7225" y="847"/>
                    </a:lnTo>
                    <a:lnTo>
                      <a:pt x="7132" y="753"/>
                    </a:lnTo>
                    <a:lnTo>
                      <a:pt x="7036" y="664"/>
                    </a:lnTo>
                    <a:lnTo>
                      <a:pt x="6934" y="581"/>
                    </a:lnTo>
                    <a:lnTo>
                      <a:pt x="6831" y="503"/>
                    </a:lnTo>
                    <a:lnTo>
                      <a:pt x="6723" y="431"/>
                    </a:lnTo>
                    <a:lnTo>
                      <a:pt x="6612" y="363"/>
                    </a:lnTo>
                    <a:lnTo>
                      <a:pt x="6498" y="301"/>
                    </a:lnTo>
                    <a:lnTo>
                      <a:pt x="6382" y="245"/>
                    </a:lnTo>
                    <a:lnTo>
                      <a:pt x="6264" y="194"/>
                    </a:lnTo>
                    <a:lnTo>
                      <a:pt x="6143" y="150"/>
                    </a:lnTo>
                    <a:lnTo>
                      <a:pt x="6021" y="110"/>
                    </a:lnTo>
                    <a:lnTo>
                      <a:pt x="5896" y="76"/>
                    </a:lnTo>
                    <a:lnTo>
                      <a:pt x="5770" y="49"/>
                    </a:lnTo>
                    <a:lnTo>
                      <a:pt x="5642" y="27"/>
                    </a:lnTo>
                    <a:lnTo>
                      <a:pt x="5513" y="13"/>
                    </a:lnTo>
                    <a:lnTo>
                      <a:pt x="5384" y="3"/>
                    </a:lnTo>
                    <a:lnTo>
                      <a:pt x="5254" y="0"/>
                    </a:lnTo>
                    <a:lnTo>
                      <a:pt x="5123" y="3"/>
                    </a:lnTo>
                    <a:lnTo>
                      <a:pt x="4993" y="13"/>
                    </a:lnTo>
                    <a:lnTo>
                      <a:pt x="4862" y="28"/>
                    </a:lnTo>
                    <a:lnTo>
                      <a:pt x="4731" y="50"/>
                    </a:lnTo>
                    <a:lnTo>
                      <a:pt x="4602" y="79"/>
                    </a:lnTo>
                    <a:lnTo>
                      <a:pt x="4472" y="115"/>
                    </a:lnTo>
                    <a:lnTo>
                      <a:pt x="4344" y="157"/>
                    </a:lnTo>
                    <a:lnTo>
                      <a:pt x="4217" y="206"/>
                    </a:lnTo>
                    <a:lnTo>
                      <a:pt x="4091" y="262"/>
                    </a:lnTo>
                    <a:lnTo>
                      <a:pt x="4029" y="293"/>
                    </a:lnTo>
                    <a:lnTo>
                      <a:pt x="3958" y="330"/>
                    </a:lnTo>
                    <a:lnTo>
                      <a:pt x="3820" y="411"/>
                    </a:lnTo>
                    <a:lnTo>
                      <a:pt x="3687" y="500"/>
                    </a:lnTo>
                    <a:lnTo>
                      <a:pt x="3559" y="595"/>
                    </a:lnTo>
                    <a:lnTo>
                      <a:pt x="3439" y="697"/>
                    </a:lnTo>
                    <a:lnTo>
                      <a:pt x="3325" y="807"/>
                    </a:lnTo>
                    <a:lnTo>
                      <a:pt x="3217" y="923"/>
                    </a:lnTo>
                    <a:lnTo>
                      <a:pt x="3118" y="1044"/>
                    </a:lnTo>
                    <a:lnTo>
                      <a:pt x="3025" y="1173"/>
                    </a:lnTo>
                    <a:lnTo>
                      <a:pt x="2939" y="1307"/>
                    </a:lnTo>
                    <a:lnTo>
                      <a:pt x="2863" y="1446"/>
                    </a:lnTo>
                    <a:lnTo>
                      <a:pt x="2794" y="1590"/>
                    </a:lnTo>
                    <a:lnTo>
                      <a:pt x="2733" y="1741"/>
                    </a:lnTo>
                    <a:lnTo>
                      <a:pt x="2681" y="1894"/>
                    </a:lnTo>
                    <a:lnTo>
                      <a:pt x="2639" y="2053"/>
                    </a:lnTo>
                    <a:lnTo>
                      <a:pt x="2606" y="2216"/>
                    </a:lnTo>
                    <a:lnTo>
                      <a:pt x="2593" y="2300"/>
                    </a:lnTo>
                    <a:lnTo>
                      <a:pt x="1116" y="2300"/>
                    </a:lnTo>
                    <a:lnTo>
                      <a:pt x="1116" y="6915"/>
                    </a:lnTo>
                    <a:lnTo>
                      <a:pt x="0" y="6915"/>
                    </a:lnTo>
                    <a:lnTo>
                      <a:pt x="0" y="8225"/>
                    </a:lnTo>
                    <a:lnTo>
                      <a:pt x="1" y="8261"/>
                    </a:lnTo>
                    <a:lnTo>
                      <a:pt x="7" y="8332"/>
                    </a:lnTo>
                    <a:lnTo>
                      <a:pt x="21" y="8400"/>
                    </a:lnTo>
                    <a:lnTo>
                      <a:pt x="42" y="8466"/>
                    </a:lnTo>
                    <a:lnTo>
                      <a:pt x="68" y="8529"/>
                    </a:lnTo>
                    <a:lnTo>
                      <a:pt x="99" y="8589"/>
                    </a:lnTo>
                    <a:lnTo>
                      <a:pt x="137" y="8644"/>
                    </a:lnTo>
                    <a:lnTo>
                      <a:pt x="179" y="8695"/>
                    </a:lnTo>
                    <a:lnTo>
                      <a:pt x="226" y="8742"/>
                    </a:lnTo>
                    <a:lnTo>
                      <a:pt x="277" y="8785"/>
                    </a:lnTo>
                    <a:lnTo>
                      <a:pt x="334" y="8822"/>
                    </a:lnTo>
                    <a:lnTo>
                      <a:pt x="392" y="8854"/>
                    </a:lnTo>
                    <a:lnTo>
                      <a:pt x="455" y="8880"/>
                    </a:lnTo>
                    <a:lnTo>
                      <a:pt x="521" y="8900"/>
                    </a:lnTo>
                    <a:lnTo>
                      <a:pt x="590" y="8914"/>
                    </a:lnTo>
                    <a:lnTo>
                      <a:pt x="661" y="8921"/>
                    </a:lnTo>
                    <a:lnTo>
                      <a:pt x="697" y="8922"/>
                    </a:lnTo>
                    <a:lnTo>
                      <a:pt x="5061" y="8922"/>
                    </a:lnTo>
                    <a:lnTo>
                      <a:pt x="5097" y="8921"/>
                    </a:lnTo>
                    <a:lnTo>
                      <a:pt x="5168" y="8914"/>
                    </a:lnTo>
                    <a:lnTo>
                      <a:pt x="5236" y="8900"/>
                    </a:lnTo>
                    <a:lnTo>
                      <a:pt x="5302" y="8880"/>
                    </a:lnTo>
                    <a:lnTo>
                      <a:pt x="5365" y="8854"/>
                    </a:lnTo>
                    <a:lnTo>
                      <a:pt x="5425" y="8822"/>
                    </a:lnTo>
                    <a:lnTo>
                      <a:pt x="5480" y="8785"/>
                    </a:lnTo>
                    <a:lnTo>
                      <a:pt x="5531" y="8742"/>
                    </a:lnTo>
                    <a:lnTo>
                      <a:pt x="5578" y="8695"/>
                    </a:lnTo>
                    <a:lnTo>
                      <a:pt x="5621" y="8644"/>
                    </a:lnTo>
                    <a:lnTo>
                      <a:pt x="5659" y="8589"/>
                    </a:lnTo>
                    <a:lnTo>
                      <a:pt x="5690" y="8529"/>
                    </a:lnTo>
                    <a:lnTo>
                      <a:pt x="5716" y="8466"/>
                    </a:lnTo>
                    <a:lnTo>
                      <a:pt x="5736" y="8400"/>
                    </a:lnTo>
                    <a:lnTo>
                      <a:pt x="5750" y="8332"/>
                    </a:lnTo>
                    <a:lnTo>
                      <a:pt x="5757" y="8261"/>
                    </a:lnTo>
                    <a:lnTo>
                      <a:pt x="5758" y="8225"/>
                    </a:lnTo>
                    <a:lnTo>
                      <a:pt x="5758" y="5326"/>
                    </a:lnTo>
                    <a:lnTo>
                      <a:pt x="5810" y="5315"/>
                    </a:lnTo>
                    <a:lnTo>
                      <a:pt x="5915" y="5289"/>
                    </a:lnTo>
                    <a:lnTo>
                      <a:pt x="5967" y="5269"/>
                    </a:lnTo>
                    <a:lnTo>
                      <a:pt x="6190" y="5716"/>
                    </a:lnTo>
                    <a:lnTo>
                      <a:pt x="5981" y="5827"/>
                    </a:lnTo>
                    <a:lnTo>
                      <a:pt x="7486" y="8657"/>
                    </a:lnTo>
                    <a:lnTo>
                      <a:pt x="7503" y="8688"/>
                    </a:lnTo>
                    <a:lnTo>
                      <a:pt x="7543" y="8743"/>
                    </a:lnTo>
                    <a:lnTo>
                      <a:pt x="7590" y="8792"/>
                    </a:lnTo>
                    <a:lnTo>
                      <a:pt x="7642" y="8834"/>
                    </a:lnTo>
                    <a:lnTo>
                      <a:pt x="7700" y="8868"/>
                    </a:lnTo>
                    <a:lnTo>
                      <a:pt x="7761" y="8894"/>
                    </a:lnTo>
                    <a:lnTo>
                      <a:pt x="7824" y="8912"/>
                    </a:lnTo>
                    <a:lnTo>
                      <a:pt x="7887" y="8921"/>
                    </a:lnTo>
                    <a:lnTo>
                      <a:pt x="7918" y="8922"/>
                    </a:lnTo>
                    <a:lnTo>
                      <a:pt x="7946" y="8921"/>
                    </a:lnTo>
                    <a:lnTo>
                      <a:pt x="8001" y="8915"/>
                    </a:lnTo>
                    <a:lnTo>
                      <a:pt x="8058" y="8902"/>
                    </a:lnTo>
                    <a:lnTo>
                      <a:pt x="8115" y="8880"/>
                    </a:lnTo>
                    <a:lnTo>
                      <a:pt x="8142" y="8866"/>
                    </a:lnTo>
                    <a:lnTo>
                      <a:pt x="8644" y="8615"/>
                    </a:lnTo>
                    <a:lnTo>
                      <a:pt x="8667" y="8603"/>
                    </a:lnTo>
                    <a:lnTo>
                      <a:pt x="8710" y="8576"/>
                    </a:lnTo>
                    <a:lnTo>
                      <a:pt x="8768" y="8529"/>
                    </a:lnTo>
                    <a:lnTo>
                      <a:pt x="8832" y="8455"/>
                    </a:lnTo>
                    <a:lnTo>
                      <a:pt x="8880" y="8372"/>
                    </a:lnTo>
                    <a:lnTo>
                      <a:pt x="8910" y="8282"/>
                    </a:lnTo>
                    <a:lnTo>
                      <a:pt x="8922" y="8187"/>
                    </a:lnTo>
                    <a:lnTo>
                      <a:pt x="8915" y="8090"/>
                    </a:lnTo>
                    <a:lnTo>
                      <a:pt x="8896" y="8018"/>
                    </a:lnTo>
                    <a:lnTo>
                      <a:pt x="8878" y="7970"/>
                    </a:lnTo>
                    <a:lnTo>
                      <a:pt x="8867" y="7946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7" name="Freeform 34">
                <a:extLst>
                  <a:ext uri="{FF2B5EF4-FFF2-40B4-BE49-F238E27FC236}">
                    <a16:creationId xmlns:a16="http://schemas.microsoft.com/office/drawing/2014/main" id="{AB7AC151-6C46-0D4D-ABB6-D0DE8B751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8" y="4053"/>
                <a:ext cx="75" cy="76"/>
              </a:xfrm>
              <a:custGeom>
                <a:avLst/>
                <a:gdLst>
                  <a:gd name="T0" fmla="*/ 0 w 378"/>
                  <a:gd name="T1" fmla="*/ 135 h 379"/>
                  <a:gd name="T2" fmla="*/ 243 w 378"/>
                  <a:gd name="T3" fmla="*/ 0 h 379"/>
                  <a:gd name="T4" fmla="*/ 378 w 378"/>
                  <a:gd name="T5" fmla="*/ 244 h 379"/>
                  <a:gd name="T6" fmla="*/ 135 w 378"/>
                  <a:gd name="T7" fmla="*/ 379 h 379"/>
                  <a:gd name="T8" fmla="*/ 0 w 378"/>
                  <a:gd name="T9" fmla="*/ 135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379">
                    <a:moveTo>
                      <a:pt x="0" y="135"/>
                    </a:moveTo>
                    <a:lnTo>
                      <a:pt x="243" y="0"/>
                    </a:lnTo>
                    <a:lnTo>
                      <a:pt x="378" y="244"/>
                    </a:lnTo>
                    <a:lnTo>
                      <a:pt x="135" y="379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8" name="Freeform 35">
                <a:extLst>
                  <a:ext uri="{FF2B5EF4-FFF2-40B4-BE49-F238E27FC236}">
                    <a16:creationId xmlns:a16="http://schemas.microsoft.com/office/drawing/2014/main" id="{8D0737A3-B18B-7547-BA89-C8815E689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8" y="4197"/>
                <a:ext cx="76" cy="76"/>
              </a:xfrm>
              <a:custGeom>
                <a:avLst/>
                <a:gdLst>
                  <a:gd name="T0" fmla="*/ 0 w 380"/>
                  <a:gd name="T1" fmla="*/ 135 h 378"/>
                  <a:gd name="T2" fmla="*/ 245 w 380"/>
                  <a:gd name="T3" fmla="*/ 0 h 378"/>
                  <a:gd name="T4" fmla="*/ 380 w 380"/>
                  <a:gd name="T5" fmla="*/ 243 h 378"/>
                  <a:gd name="T6" fmla="*/ 135 w 380"/>
                  <a:gd name="T7" fmla="*/ 378 h 378"/>
                  <a:gd name="T8" fmla="*/ 0 w 380"/>
                  <a:gd name="T9" fmla="*/ 135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0" h="378">
                    <a:moveTo>
                      <a:pt x="0" y="135"/>
                    </a:moveTo>
                    <a:lnTo>
                      <a:pt x="245" y="0"/>
                    </a:lnTo>
                    <a:lnTo>
                      <a:pt x="380" y="243"/>
                    </a:lnTo>
                    <a:lnTo>
                      <a:pt x="135" y="378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36">
                <a:extLst>
                  <a:ext uri="{FF2B5EF4-FFF2-40B4-BE49-F238E27FC236}">
                    <a16:creationId xmlns:a16="http://schemas.microsoft.com/office/drawing/2014/main" id="{F310D333-0B31-CC45-B325-B997C0F54F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7" y="4346"/>
                <a:ext cx="76" cy="76"/>
              </a:xfrm>
              <a:custGeom>
                <a:avLst/>
                <a:gdLst>
                  <a:gd name="T0" fmla="*/ 0 w 379"/>
                  <a:gd name="T1" fmla="*/ 135 h 380"/>
                  <a:gd name="T2" fmla="*/ 244 w 379"/>
                  <a:gd name="T3" fmla="*/ 0 h 380"/>
                  <a:gd name="T4" fmla="*/ 379 w 379"/>
                  <a:gd name="T5" fmla="*/ 245 h 380"/>
                  <a:gd name="T6" fmla="*/ 135 w 379"/>
                  <a:gd name="T7" fmla="*/ 380 h 380"/>
                  <a:gd name="T8" fmla="*/ 0 w 379"/>
                  <a:gd name="T9" fmla="*/ 135 h 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380">
                    <a:moveTo>
                      <a:pt x="0" y="135"/>
                    </a:moveTo>
                    <a:lnTo>
                      <a:pt x="244" y="0"/>
                    </a:lnTo>
                    <a:lnTo>
                      <a:pt x="379" y="245"/>
                    </a:lnTo>
                    <a:lnTo>
                      <a:pt x="135" y="380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37">
                <a:extLst>
                  <a:ext uri="{FF2B5EF4-FFF2-40B4-BE49-F238E27FC236}">
                    <a16:creationId xmlns:a16="http://schemas.microsoft.com/office/drawing/2014/main" id="{1E016001-A43D-B74F-9345-FAC11B1AA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6" y="3547"/>
                <a:ext cx="243" cy="56"/>
              </a:xfrm>
              <a:custGeom>
                <a:avLst/>
                <a:gdLst>
                  <a:gd name="T0" fmla="*/ 182 w 1213"/>
                  <a:gd name="T1" fmla="*/ 280 h 280"/>
                  <a:gd name="T2" fmla="*/ 1213 w 1213"/>
                  <a:gd name="T3" fmla="*/ 280 h 280"/>
                  <a:gd name="T4" fmla="*/ 1213 w 1213"/>
                  <a:gd name="T5" fmla="*/ 0 h 280"/>
                  <a:gd name="T6" fmla="*/ 0 w 1213"/>
                  <a:gd name="T7" fmla="*/ 0 h 280"/>
                  <a:gd name="T8" fmla="*/ 21 w 1213"/>
                  <a:gd name="T9" fmla="*/ 41 h 280"/>
                  <a:gd name="T10" fmla="*/ 64 w 1213"/>
                  <a:gd name="T11" fmla="*/ 116 h 280"/>
                  <a:gd name="T12" fmla="*/ 131 w 1213"/>
                  <a:gd name="T13" fmla="*/ 217 h 280"/>
                  <a:gd name="T14" fmla="*/ 182 w 1213"/>
                  <a:gd name="T15" fmla="*/ 28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3" h="280">
                    <a:moveTo>
                      <a:pt x="182" y="280"/>
                    </a:moveTo>
                    <a:lnTo>
                      <a:pt x="1213" y="280"/>
                    </a:lnTo>
                    <a:lnTo>
                      <a:pt x="1213" y="0"/>
                    </a:lnTo>
                    <a:lnTo>
                      <a:pt x="0" y="0"/>
                    </a:lnTo>
                    <a:lnTo>
                      <a:pt x="21" y="41"/>
                    </a:lnTo>
                    <a:lnTo>
                      <a:pt x="64" y="116"/>
                    </a:lnTo>
                    <a:lnTo>
                      <a:pt x="131" y="217"/>
                    </a:lnTo>
                    <a:lnTo>
                      <a:pt x="182" y="280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38">
                <a:extLst>
                  <a:ext uri="{FF2B5EF4-FFF2-40B4-BE49-F238E27FC236}">
                    <a16:creationId xmlns:a16="http://schemas.microsoft.com/office/drawing/2014/main" id="{43E06C07-7B55-0144-B48B-1472B360D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3" y="3213"/>
                <a:ext cx="568" cy="530"/>
              </a:xfrm>
              <a:custGeom>
                <a:avLst/>
                <a:gdLst>
                  <a:gd name="T0" fmla="*/ 2844 w 2844"/>
                  <a:gd name="T1" fmla="*/ 2537 h 2649"/>
                  <a:gd name="T2" fmla="*/ 2844 w 2844"/>
                  <a:gd name="T3" fmla="*/ 0 h 2649"/>
                  <a:gd name="T4" fmla="*/ 98 w 2844"/>
                  <a:gd name="T5" fmla="*/ 0 h 2649"/>
                  <a:gd name="T6" fmla="*/ 82 w 2844"/>
                  <a:gd name="T7" fmla="*/ 32 h 2649"/>
                  <a:gd name="T8" fmla="*/ 55 w 2844"/>
                  <a:gd name="T9" fmla="*/ 99 h 2649"/>
                  <a:gd name="T10" fmla="*/ 21 w 2844"/>
                  <a:gd name="T11" fmla="*/ 206 h 2649"/>
                  <a:gd name="T12" fmla="*/ 0 w 2844"/>
                  <a:gd name="T13" fmla="*/ 279 h 2649"/>
                  <a:gd name="T14" fmla="*/ 2551 w 2844"/>
                  <a:gd name="T15" fmla="*/ 279 h 2649"/>
                  <a:gd name="T16" fmla="*/ 2551 w 2844"/>
                  <a:gd name="T17" fmla="*/ 2649 h 2649"/>
                  <a:gd name="T18" fmla="*/ 2624 w 2844"/>
                  <a:gd name="T19" fmla="*/ 2626 h 2649"/>
                  <a:gd name="T20" fmla="*/ 2771 w 2844"/>
                  <a:gd name="T21" fmla="*/ 2568 h 2649"/>
                  <a:gd name="T22" fmla="*/ 2844 w 2844"/>
                  <a:gd name="T23" fmla="*/ 2537 h 2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44" h="2649">
                    <a:moveTo>
                      <a:pt x="2844" y="2537"/>
                    </a:moveTo>
                    <a:lnTo>
                      <a:pt x="2844" y="0"/>
                    </a:lnTo>
                    <a:lnTo>
                      <a:pt x="98" y="0"/>
                    </a:lnTo>
                    <a:lnTo>
                      <a:pt x="82" y="32"/>
                    </a:lnTo>
                    <a:lnTo>
                      <a:pt x="55" y="99"/>
                    </a:lnTo>
                    <a:lnTo>
                      <a:pt x="21" y="206"/>
                    </a:lnTo>
                    <a:lnTo>
                      <a:pt x="0" y="279"/>
                    </a:lnTo>
                    <a:lnTo>
                      <a:pt x="2551" y="279"/>
                    </a:lnTo>
                    <a:lnTo>
                      <a:pt x="2551" y="2649"/>
                    </a:lnTo>
                    <a:lnTo>
                      <a:pt x="2624" y="2626"/>
                    </a:lnTo>
                    <a:lnTo>
                      <a:pt x="2771" y="2568"/>
                    </a:lnTo>
                    <a:lnTo>
                      <a:pt x="2844" y="2537"/>
                    </a:lnTo>
                    <a:close/>
                  </a:path>
                </a:pathLst>
              </a:custGeom>
              <a:solidFill>
                <a:srgbClr val="273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D15056CF-1C61-3441-9F9A-BFDE1A436859}"/>
              </a:ext>
            </a:extLst>
          </p:cNvPr>
          <p:cNvSpPr/>
          <p:nvPr/>
        </p:nvSpPr>
        <p:spPr>
          <a:xfrm>
            <a:off x="5024439" y="2568330"/>
            <a:ext cx="2766675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Kick-off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미팅 정리</a:t>
            </a:r>
            <a:r>
              <a:rPr lang="ko-KR" alt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endParaRPr lang="ko-KR" altLang="en-US" sz="105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C20531FB-588C-E247-8CF8-E0A966BBD844}"/>
              </a:ext>
            </a:extLst>
          </p:cNvPr>
          <p:cNvSpPr/>
          <p:nvPr/>
        </p:nvSpPr>
        <p:spPr>
          <a:xfrm>
            <a:off x="938916" y="2568330"/>
            <a:ext cx="2766675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주제 개요</a:t>
            </a:r>
            <a:endParaRPr lang="ko-KR" altLang="en-US" sz="105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3C3C500E-791C-1C46-8042-B81835CD0BC4}"/>
              </a:ext>
            </a:extLst>
          </p:cNvPr>
          <p:cNvSpPr/>
          <p:nvPr/>
        </p:nvSpPr>
        <p:spPr>
          <a:xfrm>
            <a:off x="10167906" y="2573231"/>
            <a:ext cx="2766675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주제 후보</a:t>
            </a:r>
            <a:endParaRPr lang="ko-KR" altLang="en-US" sz="1050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896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51575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</a:rPr>
              <a:t>주제 개요</a:t>
            </a: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50FA9117-4508-4945-AEEA-53A3FD763E18}"/>
              </a:ext>
            </a:extLst>
          </p:cNvPr>
          <p:cNvSpPr/>
          <p:nvPr/>
        </p:nvSpPr>
        <p:spPr>
          <a:xfrm>
            <a:off x="1201561" y="1608725"/>
            <a:ext cx="9825089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ore-KR" altLang="en-US" sz="2200" dirty="0"/>
              <a:t>머신러닝에</a:t>
            </a:r>
            <a:r>
              <a:rPr kumimoji="1" lang="ko-KR" altLang="en-US" sz="2200" dirty="0"/>
              <a:t> 있어서 </a:t>
            </a:r>
            <a:r>
              <a:rPr kumimoji="1" lang="ko-KR" altLang="en-US" sz="2200" b="1" u="sng" dirty="0"/>
              <a:t>학습 이미지의 획득</a:t>
            </a:r>
            <a:r>
              <a:rPr kumimoji="1" lang="ko-KR" altLang="en-US" sz="2200" dirty="0"/>
              <a:t>이 성패를 좌우</a:t>
            </a:r>
            <a:endParaRPr kumimoji="1" lang="en-US" altLang="ko-KR" sz="2200" dirty="0"/>
          </a:p>
          <a:p>
            <a:endParaRPr kumimoji="1" lang="en-US" altLang="ko-KR" sz="2200" dirty="0"/>
          </a:p>
          <a:p>
            <a:r>
              <a:rPr kumimoji="1" lang="ko-KR" altLang="en-US" sz="2200" dirty="0"/>
              <a:t>학습 데이터를 획득하는 과정은 막대한 시간과 노력을 소요하므로 </a:t>
            </a:r>
            <a:endParaRPr kumimoji="1" lang="en-US" altLang="ko-KR" sz="2200" dirty="0"/>
          </a:p>
          <a:p>
            <a:r>
              <a:rPr kumimoji="1" lang="ko-KR" altLang="en-US" sz="2200" b="1" u="sng" dirty="0"/>
              <a:t>자동화할 필요</a:t>
            </a:r>
            <a:r>
              <a:rPr kumimoji="1" lang="ko-KR" altLang="en-US" sz="2200" dirty="0"/>
              <a:t>가 있음</a:t>
            </a:r>
            <a:endParaRPr kumimoji="1" lang="en-US" altLang="ko-KR" sz="2200" dirty="0"/>
          </a:p>
          <a:p>
            <a:endParaRPr kumimoji="1" lang="en-US" altLang="ko-KR" sz="2200" dirty="0"/>
          </a:p>
          <a:p>
            <a:r>
              <a:rPr kumimoji="1" lang="ko-KR" altLang="en-US" sz="2200" dirty="0"/>
              <a:t>실시간 영상 획득</a:t>
            </a:r>
            <a:r>
              <a:rPr kumimoji="1" lang="en-US" altLang="ko-KR" sz="2200" dirty="0"/>
              <a:t>,</a:t>
            </a:r>
            <a:r>
              <a:rPr kumimoji="1" lang="ko-KR" altLang="en-US" sz="2200" dirty="0"/>
              <a:t> </a:t>
            </a:r>
            <a:r>
              <a:rPr kumimoji="1" lang="en-US" altLang="ko-KR" sz="2200" dirty="0" err="1"/>
              <a:t>youtube</a:t>
            </a:r>
            <a:r>
              <a:rPr kumimoji="1" lang="en-US" altLang="ko-KR" sz="2200" dirty="0"/>
              <a:t> </a:t>
            </a:r>
            <a:r>
              <a:rPr kumimoji="1" lang="ko-KR" altLang="en-US" sz="2200" dirty="0" err="1"/>
              <a:t>크롤링을</a:t>
            </a:r>
            <a:r>
              <a:rPr kumimoji="1" lang="ko-KR" altLang="en-US" sz="2200" dirty="0"/>
              <a:t> 통해 얻어낸 영상 자료들을 </a:t>
            </a:r>
            <a:endParaRPr kumimoji="1" lang="en-US" altLang="ko-KR" sz="2200" dirty="0"/>
          </a:p>
          <a:p>
            <a:r>
              <a:rPr kumimoji="1" lang="en-US" altLang="ko-KR" sz="2200" dirty="0" err="1"/>
              <a:t>ffmpeg</a:t>
            </a:r>
            <a:r>
              <a:rPr kumimoji="1" lang="ko-KR" altLang="en-US" sz="2200" dirty="0" err="1"/>
              <a:t>를</a:t>
            </a:r>
            <a:r>
              <a:rPr kumimoji="1" lang="ko-KR" altLang="en-US" sz="2200" dirty="0"/>
              <a:t> 이용해 </a:t>
            </a:r>
            <a:r>
              <a:rPr kumimoji="1" lang="ko-KR" altLang="en-US" sz="2200" b="1" u="sng" dirty="0"/>
              <a:t>이미지 단위로 분할</a:t>
            </a:r>
            <a:r>
              <a:rPr kumimoji="1" lang="ko-KR" altLang="en-US" sz="2200" dirty="0"/>
              <a:t>하고 </a:t>
            </a:r>
            <a:endParaRPr kumimoji="1" lang="en-US" altLang="ko-KR" sz="2200" dirty="0"/>
          </a:p>
          <a:p>
            <a:r>
              <a:rPr kumimoji="1" lang="en-US" altLang="ko-KR" sz="2200" dirty="0" err="1"/>
              <a:t>openCV</a:t>
            </a:r>
            <a:r>
              <a:rPr kumimoji="1" lang="ko-KR" altLang="en-US" sz="2200" dirty="0" err="1"/>
              <a:t>를</a:t>
            </a:r>
            <a:r>
              <a:rPr kumimoji="1" lang="ko-KR" altLang="en-US" sz="2200" dirty="0"/>
              <a:t> 사용해 사용자가 </a:t>
            </a:r>
            <a:r>
              <a:rPr kumimoji="1" lang="ko-KR" altLang="en-US" sz="2200" b="1" u="sng" dirty="0"/>
              <a:t>원하는 오브젝트가 등장하는 순간의 이미지를 </a:t>
            </a:r>
            <a:endParaRPr kumimoji="1" lang="en-US" altLang="ko-KR" sz="2200" b="1" u="sng" dirty="0"/>
          </a:p>
          <a:p>
            <a:r>
              <a:rPr kumimoji="1" lang="ko-KR" altLang="en-US" sz="2200" b="1" u="sng" dirty="0"/>
              <a:t>추출</a:t>
            </a:r>
            <a:r>
              <a:rPr kumimoji="1" lang="ko-KR" altLang="en-US" sz="2200" dirty="0"/>
              <a:t>하는 과정</a:t>
            </a:r>
          </a:p>
          <a:p>
            <a:endParaRPr kumimoji="1" lang="ko-KR" altLang="en-US" sz="2200" dirty="0"/>
          </a:p>
          <a:p>
            <a:r>
              <a:rPr kumimoji="1" lang="ko-KR" altLang="en-US" sz="2200" dirty="0" err="1"/>
              <a:t>클라우드</a:t>
            </a:r>
            <a:r>
              <a:rPr kumimoji="1" lang="ko-KR" altLang="en-US" sz="2200" dirty="0"/>
              <a:t> 서비스로 제공 </a:t>
            </a:r>
            <a:r>
              <a:rPr kumimoji="1" lang="en-US" altLang="ko-KR" sz="2200" dirty="0"/>
              <a:t>(</a:t>
            </a:r>
            <a:r>
              <a:rPr kumimoji="1" lang="en-US" altLang="ko-KR" sz="2200" dirty="0" err="1"/>
              <a:t>node.js</a:t>
            </a:r>
            <a:r>
              <a:rPr kumimoji="1" lang="ko-KR" altLang="en-US" sz="2200" dirty="0" err="1"/>
              <a:t>를</a:t>
            </a:r>
            <a:r>
              <a:rPr kumimoji="1" lang="ko-KR" altLang="en-US" sz="2200" dirty="0"/>
              <a:t> 사용한 서버 구축</a:t>
            </a:r>
            <a:r>
              <a:rPr kumimoji="1" lang="en-US" altLang="ko-KR" sz="2200" dirty="0"/>
              <a:t>,</a:t>
            </a:r>
            <a:r>
              <a:rPr kumimoji="1" lang="ko-KR" altLang="en-US" sz="2200" dirty="0"/>
              <a:t> 적절한 </a:t>
            </a:r>
            <a:r>
              <a:rPr kumimoji="1" lang="en-US" altLang="ko-KR" sz="2200" dirty="0"/>
              <a:t>UI, UX </a:t>
            </a:r>
            <a:r>
              <a:rPr kumimoji="1" lang="ko-KR" altLang="en-US" sz="2200" dirty="0"/>
              <a:t>구현</a:t>
            </a:r>
            <a:r>
              <a:rPr kumimoji="1" lang="en-US" altLang="ko-KR" sz="2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38532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51575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3200" b="1" kern="0" dirty="0">
                <a:solidFill>
                  <a:prstClr val="white"/>
                </a:solidFill>
              </a:rPr>
              <a:t>Kick</a:t>
            </a:r>
            <a:r>
              <a:rPr lang="ko-KR" altLang="en-US" sz="3200" b="1" kern="0" dirty="0">
                <a:solidFill>
                  <a:prstClr val="white"/>
                </a:solidFill>
              </a:rPr>
              <a:t> </a:t>
            </a:r>
            <a:r>
              <a:rPr lang="en-US" altLang="ko-KR" sz="3200" b="1" kern="0" dirty="0">
                <a:solidFill>
                  <a:prstClr val="white"/>
                </a:solidFill>
              </a:rPr>
              <a:t>-</a:t>
            </a:r>
            <a:r>
              <a:rPr lang="ko-KR" altLang="en-US" sz="3200" b="1" kern="0" dirty="0">
                <a:solidFill>
                  <a:prstClr val="white"/>
                </a:solidFill>
              </a:rPr>
              <a:t> </a:t>
            </a:r>
            <a:r>
              <a:rPr lang="en-US" altLang="ko-KR" sz="3200" b="1" kern="0" dirty="0">
                <a:solidFill>
                  <a:prstClr val="white"/>
                </a:solidFill>
              </a:rPr>
              <a:t>Off</a:t>
            </a:r>
            <a:r>
              <a:rPr lang="ko-KR" altLang="en-US" sz="3200" b="1" kern="0" dirty="0">
                <a:solidFill>
                  <a:prstClr val="white"/>
                </a:solidFill>
              </a:rPr>
              <a:t> 미팅 내용 정리</a:t>
            </a: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F0086614-0FDF-8249-AA87-E8D0D6B637CD}"/>
              </a:ext>
            </a:extLst>
          </p:cNvPr>
          <p:cNvSpPr/>
          <p:nvPr/>
        </p:nvSpPr>
        <p:spPr>
          <a:xfrm>
            <a:off x="1338942" y="4839190"/>
            <a:ext cx="9825089" cy="1048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주제 활용 방안 </a:t>
            </a:r>
            <a:endParaRPr lang="en-US" altLang="ko-KR" sz="2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뷰티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음식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특정 상황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썸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타는 인물 감지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),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감시를 위한 이미지 추출</a:t>
            </a:r>
            <a:endParaRPr lang="ko-KR" altLang="en-US" sz="12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F9AB582D-66C2-6640-B266-0F8D1564B864}"/>
              </a:ext>
            </a:extLst>
          </p:cNvPr>
          <p:cNvSpPr/>
          <p:nvPr/>
        </p:nvSpPr>
        <p:spPr>
          <a:xfrm>
            <a:off x="1338942" y="1390690"/>
            <a:ext cx="9825089" cy="14321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YOLO</a:t>
            </a:r>
            <a:r>
              <a:rPr lang="ko-KR" alt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란</a:t>
            </a: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이미지 내의 </a:t>
            </a:r>
            <a:r>
              <a:rPr lang="en" altLang="ko-Kore-KR" dirty="0"/>
              <a:t>bounding box</a:t>
            </a:r>
            <a:r>
              <a:rPr lang="ko-KR" altLang="en-US" dirty="0"/>
              <a:t>와 </a:t>
            </a:r>
            <a:r>
              <a:rPr lang="en" altLang="ko-Kore-KR" dirty="0"/>
              <a:t>class probability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" altLang="ko-Kore-KR" dirty="0"/>
              <a:t>single regression problem</a:t>
            </a:r>
            <a:r>
              <a:rPr lang="ko-KR" altLang="en-US" dirty="0" err="1"/>
              <a:t>으로</a:t>
            </a:r>
            <a:r>
              <a:rPr lang="ko-KR" altLang="en-US" dirty="0"/>
              <a:t> 간주하여</a:t>
            </a:r>
            <a:r>
              <a:rPr lang="en-US" altLang="ko-KR" dirty="0"/>
              <a:t>, </a:t>
            </a:r>
            <a:r>
              <a:rPr lang="ko-KR" altLang="en-US" dirty="0"/>
              <a:t>이미지를 한 번 보는 것으로 </a:t>
            </a:r>
            <a:r>
              <a:rPr lang="en" altLang="ko-Kore-KR" dirty="0"/>
              <a:t>object</a:t>
            </a:r>
            <a:r>
              <a:rPr lang="ko-KR" altLang="en-US" dirty="0"/>
              <a:t>의 종류와 위치를 추측한다</a:t>
            </a:r>
            <a:r>
              <a:rPr lang="en-US" altLang="ko-KR" dirty="0"/>
              <a:t>. </a:t>
            </a:r>
            <a:endParaRPr lang="ko-KR" altLang="en-US" sz="12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0199DAFC-D667-3744-A01E-E21DC11AE335}"/>
              </a:ext>
            </a:extLst>
          </p:cNvPr>
          <p:cNvSpPr/>
          <p:nvPr/>
        </p:nvSpPr>
        <p:spPr>
          <a:xfrm>
            <a:off x="1338941" y="2807269"/>
            <a:ext cx="9825089" cy="18392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ffmpeg</a:t>
            </a:r>
            <a:r>
              <a:rPr lang="ko-KR" alt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란</a:t>
            </a: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마이클 </a:t>
            </a:r>
            <a:r>
              <a:rPr lang="ko-KR" altLang="en-US" dirty="0" err="1"/>
              <a:t>니더마이어</a:t>
            </a:r>
            <a:r>
              <a:rPr lang="en-US" altLang="ko-KR" dirty="0"/>
              <a:t>(</a:t>
            </a:r>
            <a:r>
              <a:rPr lang="en" altLang="ko-Kore-KR" dirty="0"/>
              <a:t>Michael </a:t>
            </a:r>
            <a:r>
              <a:rPr lang="en" altLang="ko-Kore-KR" dirty="0" err="1"/>
              <a:t>Niedermayer</a:t>
            </a:r>
            <a:r>
              <a:rPr lang="en" altLang="ko-Kore-KR" dirty="0"/>
              <a:t>)</a:t>
            </a:r>
            <a:r>
              <a:rPr lang="ko-KR" altLang="en-US" dirty="0"/>
              <a:t>의 주도하에 개발되고 있는 모든 동영상</a:t>
            </a:r>
            <a:r>
              <a:rPr lang="en-US" altLang="ko-KR" dirty="0"/>
              <a:t>, </a:t>
            </a:r>
            <a:r>
              <a:rPr lang="ko-KR" altLang="en-US" dirty="0"/>
              <a:t>음악</a:t>
            </a:r>
            <a:r>
              <a:rPr lang="en-US" altLang="ko-KR" dirty="0"/>
              <a:t>, </a:t>
            </a:r>
            <a:r>
              <a:rPr lang="ko-KR" altLang="en-US" dirty="0"/>
              <a:t>사진 포맷들의 </a:t>
            </a:r>
            <a:r>
              <a:rPr lang="ko-KR" altLang="en-US" dirty="0" err="1"/>
              <a:t>디코딩과</a:t>
            </a:r>
            <a:r>
              <a:rPr lang="ko-KR" altLang="en-US" dirty="0"/>
              <a:t> </a:t>
            </a:r>
            <a:r>
              <a:rPr lang="ko-KR" altLang="en-US" dirty="0" err="1"/>
              <a:t>인코딩을</a:t>
            </a:r>
            <a:r>
              <a:rPr lang="ko-KR" altLang="en-US" dirty="0"/>
              <a:t> 목표로 만들어지고 있는 </a:t>
            </a:r>
            <a:r>
              <a:rPr lang="en" altLang="ko-Kore-KR" dirty="0"/>
              <a:t>LGPL</a:t>
            </a:r>
            <a:r>
              <a:rPr lang="ko-KR" altLang="en-US" dirty="0"/>
              <a:t>과 </a:t>
            </a:r>
            <a:r>
              <a:rPr lang="en" altLang="ko-Kore-KR" dirty="0"/>
              <a:t>GPL </a:t>
            </a:r>
            <a:r>
              <a:rPr lang="ko-KR" altLang="en-US" dirty="0"/>
              <a:t>라이센스를 따르는 오픈소스 프로젝트</a:t>
            </a:r>
            <a:endParaRPr lang="ko-KR" altLang="en-US" sz="1200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5975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51575" y="244446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주제 후보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88E9BAA-0F37-2447-BE3E-FD831792F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606" y="1962959"/>
            <a:ext cx="6985000" cy="43942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A650177-1D55-CF46-9A65-F143CA27E038}"/>
              </a:ext>
            </a:extLst>
          </p:cNvPr>
          <p:cNvSpPr/>
          <p:nvPr/>
        </p:nvSpPr>
        <p:spPr>
          <a:xfrm>
            <a:off x="1201561" y="1208546"/>
            <a:ext cx="9825089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자율주행 학습을 위한 이미지</a:t>
            </a:r>
            <a:endParaRPr lang="ko-KR" altLang="en-US" sz="1200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988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51575" y="276132"/>
            <a:ext cx="11525062" cy="6337422"/>
          </a:xfrm>
          <a:prstGeom prst="roundRect">
            <a:avLst>
              <a:gd name="adj" fmla="val 1381"/>
            </a:avLst>
          </a:prstGeom>
          <a:solidFill>
            <a:srgbClr val="FEF5F0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88900" dir="8100000" algn="tr" rotWithShape="0">
              <a:srgbClr val="622706">
                <a:alpha val="2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351575" y="244446"/>
            <a:ext cx="11525062" cy="615636"/>
          </a:xfrm>
          <a:prstGeom prst="round2SameRect">
            <a:avLst/>
          </a:prstGeom>
          <a:solidFill>
            <a:srgbClr val="68727E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주제 후보</a:t>
            </a:r>
            <a:endParaRPr lang="ko-KR" altLang="en-US" sz="5400" kern="0" dirty="0">
              <a:solidFill>
                <a:prstClr val="white"/>
              </a:solidFill>
            </a:endParaRPr>
          </a:p>
        </p:txBody>
      </p:sp>
      <p:sp>
        <p:nvSpPr>
          <p:cNvPr id="9" name="사다리꼴 8"/>
          <p:cNvSpPr/>
          <p:nvPr/>
        </p:nvSpPr>
        <p:spPr>
          <a:xfrm rot="3238701">
            <a:off x="389188" y="-122840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사다리꼴 9"/>
          <p:cNvSpPr/>
          <p:nvPr/>
        </p:nvSpPr>
        <p:spPr>
          <a:xfrm rot="18361299" flipH="1">
            <a:off x="11406544" y="-111531"/>
            <a:ext cx="289401" cy="1109777"/>
          </a:xfrm>
          <a:prstGeom prst="trapezoid">
            <a:avLst>
              <a:gd name="adj" fmla="val 10000"/>
            </a:avLst>
          </a:prstGeom>
          <a:pattFill prst="wdDnDiag">
            <a:fgClr>
              <a:schemeClr val="bg1"/>
            </a:fgClr>
            <a:bgClr>
              <a:srgbClr val="FCD8CA"/>
            </a:bgClr>
          </a:pattFill>
          <a:ln w="22225">
            <a:solidFill>
              <a:schemeClr val="tx1">
                <a:lumMod val="75000"/>
                <a:lumOff val="25000"/>
              </a:schemeClr>
            </a:solidFill>
          </a:ln>
          <a:effectLst>
            <a:outerShdw dist="76200" dir="2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F56EA32-2DE6-4742-AFDF-AB1AA81A08E0}"/>
              </a:ext>
            </a:extLst>
          </p:cNvPr>
          <p:cNvSpPr/>
          <p:nvPr/>
        </p:nvSpPr>
        <p:spPr>
          <a:xfrm>
            <a:off x="1201561" y="1747568"/>
            <a:ext cx="9825089" cy="1128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홈트레이닝</a:t>
            </a:r>
            <a:r>
              <a:rPr lang="ko-KR" alt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자세 교정</a:t>
            </a:r>
            <a:endParaRPr lang="en-US" altLang="ko-KR" sz="2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정확한 자세를 학습 시키기 위한 이미지 추출 </a:t>
            </a:r>
            <a:endParaRPr lang="ko-KR" altLang="en-US" sz="22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0EB37FF-0FD8-6949-B187-9CB07EBA6E41}"/>
              </a:ext>
            </a:extLst>
          </p:cNvPr>
          <p:cNvSpPr/>
          <p:nvPr/>
        </p:nvSpPr>
        <p:spPr>
          <a:xfrm>
            <a:off x="1183455" y="3764018"/>
            <a:ext cx="9825089" cy="2104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감시 서비스</a:t>
            </a:r>
            <a:endParaRPr lang="en-US" altLang="ko-KR" sz="2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ko-KR" altLang="en-US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산불 등의 재난 상황 </a:t>
            </a:r>
            <a:endParaRPr lang="en-US" altLang="ko-KR" sz="2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ko-KR" altLang="en-US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보행자 쓰러짐</a:t>
            </a:r>
            <a:r>
              <a:rPr lang="en-US" altLang="ko-KR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ko-KR" altLang="en-US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폭행 상황 감지</a:t>
            </a:r>
            <a:endParaRPr lang="en-US" altLang="ko-KR" sz="2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r>
              <a:rPr lang="ko-KR" altLang="en-US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교통 사고 </a:t>
            </a:r>
            <a:r>
              <a:rPr lang="en-US" altLang="ko-KR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ko-KR" altLang="en-US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접촉 차량 감지</a:t>
            </a:r>
            <a:r>
              <a:rPr lang="en-US" altLang="ko-KR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r>
              <a:rPr lang="ko-KR" altLang="en-US" sz="2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endParaRPr lang="en-US" altLang="ko-KR" sz="22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3" name="그림 2" descr="하늘, 스포츠, 실외, 운동경기이(가) 표시된 사진&#10;&#10;자동 생성된 설명">
            <a:extLst>
              <a:ext uri="{FF2B5EF4-FFF2-40B4-BE49-F238E27FC236}">
                <a16:creationId xmlns:a16="http://schemas.microsoft.com/office/drawing/2014/main" id="{C16F0B9A-4506-7E4D-A6E2-37BF55508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1416" y="1036463"/>
            <a:ext cx="1840943" cy="276141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6B36D83-8988-CE49-B089-8FE5EEF9D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872" y="3852711"/>
            <a:ext cx="4041487" cy="214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82164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207</Words>
  <Application>Microsoft Macintosh PowerPoint</Application>
  <PresentationFormat>와이드스크린</PresentationFormat>
  <Paragraphs>34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야놀자 야체 B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신소희</cp:lastModifiedBy>
  <cp:revision>23</cp:revision>
  <dcterms:created xsi:type="dcterms:W3CDTF">2021-03-11T06:15:42Z</dcterms:created>
  <dcterms:modified xsi:type="dcterms:W3CDTF">2021-03-23T13:08:33Z</dcterms:modified>
</cp:coreProperties>
</file>

<file path=docProps/thumbnail.jpeg>
</file>